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93" r:id="rId1"/>
    <p:sldMasterId id="2147484069" r:id="rId2"/>
    <p:sldMasterId id="2147484043" r:id="rId3"/>
  </p:sldMasterIdLst>
  <p:notesMasterIdLst>
    <p:notesMasterId r:id="rId24"/>
  </p:notesMasterIdLst>
  <p:handoutMasterIdLst>
    <p:handoutMasterId r:id="rId25"/>
  </p:handoutMasterIdLst>
  <p:sldIdLst>
    <p:sldId id="476" r:id="rId4"/>
    <p:sldId id="477" r:id="rId5"/>
    <p:sldId id="460" r:id="rId6"/>
    <p:sldId id="478" r:id="rId7"/>
    <p:sldId id="463" r:id="rId8"/>
    <p:sldId id="479" r:id="rId9"/>
    <p:sldId id="465" r:id="rId10"/>
    <p:sldId id="457" r:id="rId11"/>
    <p:sldId id="459" r:id="rId12"/>
    <p:sldId id="475" r:id="rId13"/>
    <p:sldId id="461" r:id="rId14"/>
    <p:sldId id="462" r:id="rId15"/>
    <p:sldId id="464" r:id="rId16"/>
    <p:sldId id="473" r:id="rId17"/>
    <p:sldId id="474" r:id="rId18"/>
    <p:sldId id="468" r:id="rId19"/>
    <p:sldId id="470" r:id="rId20"/>
    <p:sldId id="471" r:id="rId21"/>
    <p:sldId id="466" r:id="rId22"/>
    <p:sldId id="423" r:id="rId23"/>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D88"/>
    <a:srgbClr val="779346"/>
    <a:srgbClr val="FAF0DE"/>
    <a:srgbClr val="165B94"/>
    <a:srgbClr val="FDE9E6"/>
    <a:srgbClr val="C4DFF6"/>
    <a:srgbClr val="E0F2E7"/>
    <a:srgbClr val="185B95"/>
    <a:srgbClr val="FAB2A9"/>
    <a:srgbClr val="F892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C4597-4574-4AFE-9033-C59AE0A8AF19}" v="6" dt="2025-01-08T11:19:14.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96" autoAdjust="0"/>
  </p:normalViewPr>
  <p:slideViewPr>
    <p:cSldViewPr snapToGrid="0" snapToObjects="1">
      <p:cViewPr varScale="1">
        <p:scale>
          <a:sx n="77" d="100"/>
          <a:sy n="77" d="100"/>
        </p:scale>
        <p:origin x="58" y="115"/>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10" d="100"/>
          <a:sy n="110" d="100"/>
        </p:scale>
        <p:origin x="518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98C6C9-0C95-2888-BD81-9F5108B91CAF}"/>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dirty="0">
              <a:latin typeface="Tahoma" panose="020B0604030504040204" pitchFamily="34" charset="0"/>
            </a:endParaRPr>
          </a:p>
        </p:txBody>
      </p:sp>
      <p:sp>
        <p:nvSpPr>
          <p:cNvPr id="3" name="Päivämäärän paikkamerkki 2">
            <a:extLst>
              <a:ext uri="{FF2B5EF4-FFF2-40B4-BE49-F238E27FC236}">
                <a16:creationId xmlns:a16="http://schemas.microsoft.com/office/drawing/2014/main" id="{E102B5AA-70B9-4DC2-FE66-0F0772E79A5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9088F-7FAE-446C-9EA5-AFF8127D3699}" type="datetimeFigureOut">
              <a:rPr lang="fi-FI">
                <a:latin typeface="Tahoma" panose="020B0604030504040204" pitchFamily="34" charset="0"/>
              </a:rPr>
              <a:pPr>
                <a:defRPr/>
              </a:pPr>
              <a:t>8.1.2025</a:t>
            </a:fld>
            <a:endParaRPr lang="fi-FI" dirty="0">
              <a:latin typeface="Tahoma" panose="020B0604030504040204" pitchFamily="34" charset="0"/>
            </a:endParaRPr>
          </a:p>
        </p:txBody>
      </p:sp>
      <p:sp>
        <p:nvSpPr>
          <p:cNvPr id="4" name="Alatunnisteen paikkamerkki 3">
            <a:extLst>
              <a:ext uri="{FF2B5EF4-FFF2-40B4-BE49-F238E27FC236}">
                <a16:creationId xmlns:a16="http://schemas.microsoft.com/office/drawing/2014/main" id="{4F258C96-42EC-DA42-435F-B2825E883314}"/>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dirty="0">
              <a:latin typeface="Tahoma" panose="020B0604030504040204" pitchFamily="34" charset="0"/>
            </a:endParaRPr>
          </a:p>
        </p:txBody>
      </p:sp>
      <p:sp>
        <p:nvSpPr>
          <p:cNvPr id="5" name="Dian numeron paikkamerkki 4">
            <a:extLst>
              <a:ext uri="{FF2B5EF4-FFF2-40B4-BE49-F238E27FC236}">
                <a16:creationId xmlns:a16="http://schemas.microsoft.com/office/drawing/2014/main" id="{5A35A770-AD97-703A-A47F-F9309978293C}"/>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92539CA-AD3E-4720-911A-F634F75886A1}" type="slidenum">
              <a:rPr lang="fi-FI" altLang="fi-FI">
                <a:latin typeface="Tahoma" panose="020B0604030504040204" pitchFamily="34" charset="0"/>
              </a:rPr>
              <a:pPr/>
              <a:t>‹#›</a:t>
            </a:fld>
            <a:endParaRPr lang="fi-FI" altLang="fi-FI" dirty="0">
              <a:latin typeface="Tahoma" panose="020B060403050404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6"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C159-4341-C974-4954-2F23DA09E8F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Tahoma" panose="020B0604030504040204" pitchFamily="34" charset="0"/>
              </a:defRPr>
            </a:lvl1pPr>
          </a:lstStyle>
          <a:p>
            <a:pPr>
              <a:defRPr/>
            </a:pPr>
            <a:endParaRPr lang="en-US" dirty="0"/>
          </a:p>
        </p:txBody>
      </p:sp>
      <p:sp>
        <p:nvSpPr>
          <p:cNvPr id="3" name="Date Placeholder 2">
            <a:extLst>
              <a:ext uri="{FF2B5EF4-FFF2-40B4-BE49-F238E27FC236}">
                <a16:creationId xmlns:a16="http://schemas.microsoft.com/office/drawing/2014/main" id="{4962D184-CA75-64D6-85F5-33B0EE9ACBD8}"/>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Tahoma" panose="020B0604030504040204" pitchFamily="34" charset="0"/>
              </a:defRPr>
            </a:lvl1pPr>
          </a:lstStyle>
          <a:p>
            <a:pPr>
              <a:defRPr/>
            </a:pPr>
            <a:fld id="{EF3C3D8A-250F-4046-9D44-605A603DC31D}" type="datetimeFigureOut">
              <a:rPr lang="hr-HR" smtClean="0"/>
              <a:pPr>
                <a:defRPr/>
              </a:pPr>
              <a:t>8.1.2025.</a:t>
            </a:fld>
            <a:endParaRPr lang="hr-HR" dirty="0"/>
          </a:p>
        </p:txBody>
      </p:sp>
      <p:sp>
        <p:nvSpPr>
          <p:cNvPr id="4" name="Slide Image Placeholder 3">
            <a:extLst>
              <a:ext uri="{FF2B5EF4-FFF2-40B4-BE49-F238E27FC236}">
                <a16:creationId xmlns:a16="http://schemas.microsoft.com/office/drawing/2014/main" id="{5AE8634E-927C-A68C-8115-FF3F6C0681E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6B4288D-8852-D9F0-96F8-B30798BF9D0E}"/>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67FA004F-B912-9BBF-5636-F746B3D4DBC0}"/>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Tahoma" panose="020B06040305040402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BCD4BAD4-5C30-2831-CC26-6927438A8424}"/>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fld id="{401AC3AC-4520-4E4B-BB06-6526342D6FC6}" type="slidenum">
              <a:rPr lang="uk-UA" altLang="fi-FI" smtClean="0"/>
              <a:pPr/>
              <a:t>‹#›</a:t>
            </a:fld>
            <a:endParaRPr lang="uk-UA" altLang="fi-F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Ei paljoakaan muutosta vuodelle 2025. Yksi muutos on: vuodesta 2025 sopimus naudoille uusi ehto: naudan sukusiitosaste oltava alle 6,25 %. Tiedon on löydyttävä eläimen kantakirjasta (tulosta tarvittaessa uusi minun maatilani ohjelman kautta tai pyydä jalostusneuvojalta. Vanhasta kantakirjatodistuksesta ei välttämättä näy uusimmat poikimiset). Kantakirja liitetään sopimushakemukseen. </a:t>
            </a:r>
          </a:p>
          <a:p>
            <a:pPr>
              <a:lnSpc>
                <a:spcPct val="107000"/>
              </a:lnSpc>
              <a:spcAft>
                <a:spcPts val="800"/>
              </a:spcAft>
            </a:pPr>
            <a:endParaRPr lang="fi-FI"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Muita muutoksia ei ole tiedossa verrattuna vuoteen 2024. Muistutuksena: tutustu sopimusehtoihin ennen hakua, niin tiedät mihin sitoudut ennen sopimuksen tekoa. </a:t>
            </a:r>
          </a:p>
          <a:p>
            <a:pPr>
              <a:lnSpc>
                <a:spcPct val="107000"/>
              </a:lnSpc>
              <a:spcAft>
                <a:spcPts val="800"/>
              </a:spcAft>
            </a:pPr>
            <a:endParaRPr lang="fi-FI"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Jos vuoden vaihteessa siirtää eläinten hallintaa toiselle (ja eläin sopimuksella 2024 ja jatkaa 2025). Eläimen voi poistaa 31.12.2024, jolloin katsotaan, että on ollut vuoden loppuun asti hallinnassa. 2025 sopimuksella riittää, että tulee hallintaan 1.1.2025, katsotaan että on sen vuoden hallinnassa. </a:t>
            </a:r>
          </a:p>
          <a:p>
            <a:endParaRPr lang="fi-FI" dirty="0"/>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2</a:t>
            </a:fld>
            <a:endParaRPr lang="uk-UA" altLang="fi-FI" dirty="0"/>
          </a:p>
        </p:txBody>
      </p:sp>
    </p:spTree>
    <p:extLst>
      <p:ext uri="{BB962C8B-B14F-4D97-AF65-F5344CB8AC3E}">
        <p14:creationId xmlns:p14="http://schemas.microsoft.com/office/powerpoint/2010/main" val="368266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Samat eläimet ja korvaustasot kuin v. 2024.</a:t>
            </a:r>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3</a:t>
            </a:fld>
            <a:endParaRPr lang="uk-UA" altLang="fi-FI" dirty="0"/>
          </a:p>
        </p:txBody>
      </p:sp>
    </p:spTree>
    <p:extLst>
      <p:ext uri="{BB962C8B-B14F-4D97-AF65-F5344CB8AC3E}">
        <p14:creationId xmlns:p14="http://schemas.microsoft.com/office/powerpoint/2010/main" val="71628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Nautojen kantakirjasta tarkastetaan sukusiitosaste, poikimiset, puhdasrotuisuus, tulosta tarvittaessa uusin versio. </a:t>
            </a:r>
          </a:p>
          <a:p>
            <a:endParaRPr lang="fi-FI" dirty="0"/>
          </a:p>
          <a:p>
            <a:r>
              <a:rPr lang="fi-FI" dirty="0"/>
              <a:t>Lampailla vaaditaan jalostussuunnitelma ja alkuperäisrotutukilista</a:t>
            </a:r>
            <a:r>
              <a:rPr lang="fi-FI" dirty="0">
                <a:sym typeface="Wingdings" panose="05000000000000000000" pitchFamily="2" charset="2"/>
              </a:rPr>
              <a:t> Lisäksi jos haetaan pässejä sopimukseen, niin pässien jälkeläisten tuottamisesta yhden jälkeläisen kantakirjatodistus. Puhdasrotuisen jälkeläisen pitää olla syntynyt 2024 tai 2023.</a:t>
            </a:r>
          </a:p>
          <a:p>
            <a:endParaRPr lang="fi-FI" dirty="0">
              <a:sym typeface="Wingdings" panose="05000000000000000000" pitchFamily="2" charset="2"/>
            </a:endParaRPr>
          </a:p>
          <a:p>
            <a:r>
              <a:rPr lang="fi-FI" dirty="0">
                <a:sym typeface="Wingdings" panose="05000000000000000000" pitchFamily="2" charset="2"/>
              </a:rPr>
              <a:t>Hevosilla riittää, että hippoksen heppa järjestelmässä on hevosten tiedot ajan tasalla</a:t>
            </a:r>
          </a:p>
          <a:p>
            <a:pPr marL="171450" indent="-171450">
              <a:buFontTx/>
              <a:buChar char="-"/>
            </a:pPr>
            <a:r>
              <a:rPr lang="fi-FI" dirty="0">
                <a:sym typeface="Wingdings" panose="05000000000000000000" pitchFamily="2" charset="2"/>
              </a:rPr>
              <a:t>eläin tuenhakijan omistuksessa tai </a:t>
            </a:r>
          </a:p>
          <a:p>
            <a:pPr marL="171450" indent="-171450">
              <a:buFontTx/>
              <a:buChar char="-"/>
            </a:pPr>
            <a:r>
              <a:rPr lang="fi-FI" dirty="0">
                <a:sym typeface="Wingdings" panose="05000000000000000000" pitchFamily="2" charset="2"/>
              </a:rPr>
              <a:t>tuenhakijan ja puolison yhteisomistuksessa tai </a:t>
            </a:r>
          </a:p>
          <a:p>
            <a:pPr marL="171450" indent="-171450">
              <a:buFontTx/>
              <a:buChar char="-"/>
            </a:pPr>
            <a:r>
              <a:rPr lang="fi-FI" dirty="0">
                <a:sym typeface="Wingdings" panose="05000000000000000000" pitchFamily="2" charset="2"/>
              </a:rPr>
              <a:t>tuenhakijan ja alle 18v lapsen yhteisomistuksessa tai </a:t>
            </a:r>
          </a:p>
          <a:p>
            <a:pPr marL="171450" indent="-171450">
              <a:buFontTx/>
              <a:buChar char="-"/>
            </a:pPr>
            <a:r>
              <a:rPr lang="fi-FI" dirty="0">
                <a:sym typeface="Wingdings" panose="05000000000000000000" pitchFamily="2" charset="2"/>
              </a:rPr>
              <a:t>omistusoikeuden hallinta viimeistään 1.1.2025 alkaen koko sopimuskauden ajan. </a:t>
            </a:r>
          </a:p>
          <a:p>
            <a:pPr marL="0" indent="0">
              <a:buFontTx/>
              <a:buNone/>
            </a:pPr>
            <a:r>
              <a:rPr lang="fi-FI" dirty="0">
                <a:sym typeface="Wingdings" panose="05000000000000000000" pitchFamily="2" charset="2"/>
              </a:rPr>
              <a:t>Tietojen pitää näkyä Hippoksen heppa järjestelmästä. </a:t>
            </a:r>
            <a:endParaRPr lang="fi-FI" dirty="0"/>
          </a:p>
          <a:p>
            <a:endParaRPr lang="fi-FI" dirty="0"/>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4</a:t>
            </a:fld>
            <a:endParaRPr lang="uk-UA" altLang="fi-FI" dirty="0"/>
          </a:p>
        </p:txBody>
      </p:sp>
    </p:spTree>
    <p:extLst>
      <p:ext uri="{BB962C8B-B14F-4D97-AF65-F5344CB8AC3E}">
        <p14:creationId xmlns:p14="http://schemas.microsoft.com/office/powerpoint/2010/main" val="205117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Eläimen voi poistaa sopimukselta: ilmoitettava ely-keskukseen, että eläin poistetaan sopimukselta. Pelkkä eläinrekisteristä poistaminen ei riitä (aikaa 7 vrk). </a:t>
            </a:r>
          </a:p>
          <a:p>
            <a:pPr>
              <a:lnSpc>
                <a:spcPct val="107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Jos eläimen poistoa/korvaamista ei ilmoita elyyn 14 vrk kuluessa, niin eläin hylätään sopimukselta ja saattaa aiheutua seuraamuksia, erityisesti valvonnan kautta. </a:t>
            </a:r>
          </a:p>
          <a:p>
            <a:endParaRPr lang="fi-FI" dirty="0"/>
          </a:p>
          <a:p>
            <a:r>
              <a:rPr lang="fi-FI" dirty="0"/>
              <a:t>Kun korvaa sopimuseläimen uudella eläimellä, toimitettava seuraavat liitteet: </a:t>
            </a:r>
          </a:p>
          <a:p>
            <a:pPr marL="171450" indent="-171450">
              <a:buFontTx/>
              <a:buChar char="-"/>
            </a:pPr>
            <a:r>
              <a:rPr lang="fi-FI" dirty="0"/>
              <a:t>Naudoilla korvaavan eläimen kantakirjatodistus. </a:t>
            </a:r>
          </a:p>
          <a:p>
            <a:pPr marL="171450" indent="-171450">
              <a:buFontTx/>
              <a:buChar char="-"/>
            </a:pPr>
            <a:r>
              <a:rPr lang="fi-FI" dirty="0"/>
              <a:t>Lampailla päivitetty alkuperäisrotutukilista tarvittaessa. Tarvittaessa päivitetty jalostussuunnitelma, jos korvaava eläin ei ole vuoden alussa toimitetussa jalostussuunnitelmassa. Jos korvaa pässillä, niin todistus jälkeläisen tuottamisesta. Yleensä mahdolliset korvaavat eläimet kannattaa laittaa jo valmiiksi alkuperäisrotutukilistaan ja jalostussuunnitelmaan, jos mahdollista. Muistutuksena: jälkeläisen tuottaminen katsotaan korvaushetkestä 2 vuotta taaksepäin. </a:t>
            </a:r>
            <a:endParaRPr lang="fi-FI"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5</a:t>
            </a:fld>
            <a:endParaRPr lang="uk-UA" altLang="fi-FI" dirty="0"/>
          </a:p>
        </p:txBody>
      </p:sp>
    </p:spTree>
    <p:extLst>
      <p:ext uri="{BB962C8B-B14F-4D97-AF65-F5344CB8AC3E}">
        <p14:creationId xmlns:p14="http://schemas.microsoft.com/office/powerpoint/2010/main" val="75546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Listattu vain yleisimmät puutteet </a:t>
            </a:r>
          </a:p>
          <a:p>
            <a:endParaRPr lang="fi-FI" dirty="0"/>
          </a:p>
          <a:p>
            <a:r>
              <a:rPr lang="fi-FI" dirty="0"/>
              <a:t>Vielä kerran muistutellaan, että tutustu sopimusehtoihin ennen hakua niin tiedät, mihin olet sitoutumassa. </a:t>
            </a:r>
          </a:p>
          <a:p>
            <a:endParaRPr lang="fi-FI" dirty="0"/>
          </a:p>
          <a:p>
            <a:r>
              <a:rPr lang="fi-FI" dirty="0"/>
              <a:t>Vähimmäisvaatimukset ovat lainsäädännön vaatimat eläinten hyvinvointiin liittyvät vaatimukset: </a:t>
            </a:r>
          </a:p>
          <a:p>
            <a:pPr marL="171450" indent="-171450">
              <a:buFontTx/>
              <a:buChar char="-"/>
            </a:pPr>
            <a:r>
              <a:rPr lang="fi-FI" dirty="0"/>
              <a:t>Hyvälaatuinen ravinto ja vesi, </a:t>
            </a:r>
          </a:p>
          <a:p>
            <a:pPr marL="171450" indent="-171450">
              <a:buFontTx/>
              <a:buChar char="-"/>
            </a:pPr>
            <a:r>
              <a:rPr lang="fi-FI" dirty="0"/>
              <a:t>vettä jatkuvasti saatavilla, </a:t>
            </a:r>
          </a:p>
          <a:p>
            <a:pPr marL="171450" indent="-171450">
              <a:buFontTx/>
              <a:buChar char="-"/>
            </a:pPr>
            <a:r>
              <a:rPr lang="fi-FI" dirty="0"/>
              <a:t>pitopaikan puhtaus, </a:t>
            </a:r>
          </a:p>
          <a:p>
            <a:pPr marL="171450" indent="-171450">
              <a:buFontTx/>
              <a:buChar char="-"/>
            </a:pPr>
            <a:r>
              <a:rPr lang="fi-FI" dirty="0"/>
              <a:t>pitopaikan ja laitumen turvallisuus (aidat kunnossa, ei vahingoittumisen tai karkaamiseen vaaraa), </a:t>
            </a:r>
          </a:p>
          <a:p>
            <a:pPr marL="171450" indent="-171450">
              <a:buFontTx/>
              <a:buChar char="-"/>
            </a:pPr>
            <a:r>
              <a:rPr lang="fi-FI" dirty="0"/>
              <a:t>eläin on voitava tarkastaa ja hoitaa vaikeuksitta. </a:t>
            </a:r>
          </a:p>
          <a:p>
            <a:pPr marL="0" indent="0">
              <a:buFontTx/>
              <a:buNone/>
            </a:pPr>
            <a:r>
              <a:rPr lang="fi-FI" dirty="0">
                <a:sym typeface="Wingdings" panose="05000000000000000000" pitchFamily="2" charset="2"/>
              </a:rPr>
              <a:t> </a:t>
            </a:r>
            <a:r>
              <a:rPr lang="fi-FI" dirty="0"/>
              <a:t>Jos havaitaan puutteita, niin vähimmäisseuraamus on 20 %. </a:t>
            </a:r>
          </a:p>
          <a:p>
            <a:endParaRPr lang="fi-FI" dirty="0"/>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6</a:t>
            </a:fld>
            <a:endParaRPr lang="uk-UA" altLang="fi-FI" dirty="0"/>
          </a:p>
        </p:txBody>
      </p:sp>
    </p:spTree>
    <p:extLst>
      <p:ext uri="{BB962C8B-B14F-4D97-AF65-F5344CB8AC3E}">
        <p14:creationId xmlns:p14="http://schemas.microsoft.com/office/powerpoint/2010/main" val="240017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16</a:t>
            </a:fld>
            <a:endParaRPr lang="uk-UA" altLang="fi-FI" dirty="0"/>
          </a:p>
        </p:txBody>
      </p:sp>
    </p:spTree>
    <p:extLst>
      <p:ext uri="{BB962C8B-B14F-4D97-AF65-F5344CB8AC3E}">
        <p14:creationId xmlns:p14="http://schemas.microsoft.com/office/powerpoint/2010/main" val="206063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emf"/><Relationship Id="rId1" Type="http://schemas.openxmlformats.org/officeDocument/2006/relationships/slideMaster" Target="../slideMasters/slideMaster3.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5.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3.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3.xml"/><Relationship Id="rId5" Type="http://schemas.openxmlformats.org/officeDocument/2006/relationships/image" Target="../media/image10.emf"/><Relationship Id="rId4" Type="http://schemas.openxmlformats.org/officeDocument/2006/relationships/image" Target="../media/image14.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3.xml"/><Relationship Id="rId5" Type="http://schemas.openxmlformats.org/officeDocument/2006/relationships/image" Target="../media/image11.emf"/><Relationship Id="rId4" Type="http://schemas.openxmlformats.org/officeDocument/2006/relationships/image" Target="../media/image14.emf"/></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sältösivu">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C06F15F-EE20-1239-50EF-2F7911763176}"/>
              </a:ext>
            </a:extLst>
          </p:cNvPr>
          <p:cNvSpPr>
            <a:spLocks noGrp="1"/>
          </p:cNvSpPr>
          <p:nvPr>
            <p:ph type="title" hasCustomPrompt="1"/>
          </p:nvPr>
        </p:nvSpPr>
        <p:spPr/>
        <p:txBody>
          <a:body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19999" y="1440000"/>
            <a:ext cx="10750821" cy="4194000"/>
          </a:xfrm>
        </p:spPr>
        <p:txBody>
          <a:bodyPr/>
          <a:lstStyle>
            <a:lvl1pPr>
              <a:defRPr sz="2000"/>
            </a:lvl1pPr>
            <a:lvl2pPr>
              <a:defRPr sz="2000"/>
            </a:lvl2pPr>
            <a:lvl3pPr>
              <a:defRPr sz="2000"/>
            </a:lvl3pPr>
            <a:lvl4pPr>
              <a:defRPr sz="2000"/>
            </a:lvl4pPr>
            <a:lvl5pPr>
              <a:defRPr sz="2000"/>
            </a:lvl5p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Dian numeron paikkamerkki 6">
            <a:extLst>
              <a:ext uri="{FF2B5EF4-FFF2-40B4-BE49-F238E27FC236}">
                <a16:creationId xmlns:a16="http://schemas.microsoft.com/office/drawing/2014/main" id="{B56FAD40-70D9-3727-54CA-8B7E4B641E19}"/>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49620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llinen sisältö vasemm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63D7644-CA2A-3526-6857-7AB82FB26C27}"/>
              </a:ext>
            </a:extLst>
          </p:cNvPr>
          <p:cNvSpPr>
            <a:spLocks noGrp="1"/>
          </p:cNvSpPr>
          <p:nvPr>
            <p:ph type="title" hasCustomPrompt="1"/>
          </p:nvPr>
        </p:nvSpPr>
        <p:spPr>
          <a:xfrm>
            <a:off x="6480000" y="720000"/>
            <a:ext cx="5040000" cy="576000"/>
          </a:xfrm>
        </p:spPr>
        <p:txBody>
          <a:bodyPr/>
          <a:lstStyle/>
          <a:p>
            <a:r>
              <a:rPr lang="fi-FI" noProof="0" dirty="0"/>
              <a:t>Lisää otsikko tähän</a:t>
            </a:r>
            <a:endParaRPr lang="fi-FI" dirty="0"/>
          </a:p>
        </p:txBody>
      </p:sp>
      <p:sp>
        <p:nvSpPr>
          <p:cNvPr id="6" name="Sisällön paikkamerkki 5">
            <a:extLst>
              <a:ext uri="{FF2B5EF4-FFF2-40B4-BE49-F238E27FC236}">
                <a16:creationId xmlns:a16="http://schemas.microsoft.com/office/drawing/2014/main" id="{3F404B4E-A101-8F4B-194A-5EF1D5868B74}"/>
              </a:ext>
            </a:extLst>
          </p:cNvPr>
          <p:cNvSpPr>
            <a:spLocks noGrp="1"/>
          </p:cNvSpPr>
          <p:nvPr>
            <p:ph sz="quarter" idx="23" hasCustomPrompt="1"/>
          </p:nvPr>
        </p:nvSpPr>
        <p:spPr>
          <a:xfrm>
            <a:off x="256615" y="252413"/>
            <a:ext cx="5839385" cy="538094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8" name="Tekstin paikkamerkki 7">
            <a:extLst>
              <a:ext uri="{FF2B5EF4-FFF2-40B4-BE49-F238E27FC236}">
                <a16:creationId xmlns:a16="http://schemas.microsoft.com/office/drawing/2014/main" id="{C9B3232E-DDBD-61D4-59D7-3B23858620B6}"/>
              </a:ext>
            </a:extLst>
          </p:cNvPr>
          <p:cNvSpPr>
            <a:spLocks noGrp="1"/>
          </p:cNvSpPr>
          <p:nvPr>
            <p:ph type="body" sz="quarter" idx="24" hasCustomPrompt="1"/>
          </p:nvPr>
        </p:nvSpPr>
        <p:spPr>
          <a:xfrm>
            <a:off x="6480000" y="1440000"/>
            <a:ext cx="50400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9796BAD7-BB7A-D9D1-58C3-C0D2DD2773DD}"/>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60361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paikka vasemm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B1254AF-9EBD-7897-B734-B4511FCDC832}"/>
              </a:ext>
            </a:extLst>
          </p:cNvPr>
          <p:cNvSpPr>
            <a:spLocks noGrp="1"/>
          </p:cNvSpPr>
          <p:nvPr>
            <p:ph type="title" hasCustomPrompt="1"/>
          </p:nvPr>
        </p:nvSpPr>
        <p:spPr>
          <a:xfrm>
            <a:off x="6480000" y="720000"/>
            <a:ext cx="5040000" cy="576000"/>
          </a:xfrm>
        </p:spPr>
        <p:txBody>
          <a:bodyPr/>
          <a:lstStyle/>
          <a:p>
            <a:r>
              <a:rPr lang="fi-FI" noProof="0" dirty="0"/>
              <a:t>Lisää otsikko tähän</a:t>
            </a:r>
            <a:endParaRPr lang="fi-FI" dirty="0"/>
          </a:p>
        </p:txBody>
      </p:sp>
      <p:sp>
        <p:nvSpPr>
          <p:cNvPr id="3" name="Kuvan paikkamerkki 7">
            <a:extLst>
              <a:ext uri="{FF2B5EF4-FFF2-40B4-BE49-F238E27FC236}">
                <a16:creationId xmlns:a16="http://schemas.microsoft.com/office/drawing/2014/main" id="{1A93E212-CB42-7D9D-A5E6-21055BD1371E}"/>
              </a:ext>
            </a:extLst>
          </p:cNvPr>
          <p:cNvSpPr>
            <a:spLocks noGrp="1"/>
          </p:cNvSpPr>
          <p:nvPr>
            <p:ph type="pic" sz="quarter" idx="10"/>
          </p:nvPr>
        </p:nvSpPr>
        <p:spPr>
          <a:xfrm>
            <a:off x="249238" y="252413"/>
            <a:ext cx="5846762" cy="5584825"/>
          </a:xfrm>
          <a:solidFill>
            <a:schemeClr val="bg1">
              <a:lumMod val="95000"/>
            </a:schemeClr>
          </a:solidFill>
        </p:spPr>
        <p:txBody>
          <a:bodyPr lIns="0" tIns="0" rIns="0" bIns="0" anchor="ctr" anchorCtr="0">
            <a:normAutofit/>
          </a:bodyPr>
          <a:lstStyle>
            <a:lvl1pPr marL="0" indent="0" algn="ctr">
              <a:buNone/>
              <a:defRPr sz="1800">
                <a:latin typeface="+mn-lt"/>
              </a:defRPr>
            </a:lvl1pPr>
          </a:lstStyle>
          <a:p>
            <a:r>
              <a:rPr lang="fi-FI" dirty="0"/>
              <a:t>Lisää kuva napsauttamalla kuvaketta</a:t>
            </a:r>
          </a:p>
        </p:txBody>
      </p:sp>
      <p:sp>
        <p:nvSpPr>
          <p:cNvPr id="8" name="Tekstin paikkamerkki 7">
            <a:extLst>
              <a:ext uri="{FF2B5EF4-FFF2-40B4-BE49-F238E27FC236}">
                <a16:creationId xmlns:a16="http://schemas.microsoft.com/office/drawing/2014/main" id="{C9B3232E-DDBD-61D4-59D7-3B23858620B6}"/>
              </a:ext>
            </a:extLst>
          </p:cNvPr>
          <p:cNvSpPr>
            <a:spLocks noGrp="1"/>
          </p:cNvSpPr>
          <p:nvPr>
            <p:ph type="body" sz="quarter" idx="24" hasCustomPrompt="1"/>
          </p:nvPr>
        </p:nvSpPr>
        <p:spPr>
          <a:xfrm>
            <a:off x="6480000" y="1440000"/>
            <a:ext cx="50400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D3A667C8-5135-E39C-B3C8-48FDD65F8EE1}"/>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45704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0C519C61-A283-87E1-B3E2-B0717F8DAB47}"/>
              </a:ext>
            </a:extLst>
          </p:cNvPr>
          <p:cNvSpPr>
            <a:spLocks noGrp="1"/>
          </p:cNvSpPr>
          <p:nvPr>
            <p:ph type="title" hasCustomPrompt="1"/>
          </p:nvPr>
        </p:nvSpPr>
        <p:spPr/>
        <p:txBody>
          <a:bodyPr/>
          <a:lstStyle/>
          <a:p>
            <a:r>
              <a:rPr lang="fi-FI" noProof="0" dirty="0"/>
              <a:t>Lisää otsikko tähän</a:t>
            </a:r>
            <a:endParaRPr lang="fi-FI" dirty="0"/>
          </a:p>
        </p:txBody>
      </p:sp>
      <p:sp>
        <p:nvSpPr>
          <p:cNvPr id="10" name="Dian numeron paikkamerkki 9">
            <a:extLst>
              <a:ext uri="{FF2B5EF4-FFF2-40B4-BE49-F238E27FC236}">
                <a16:creationId xmlns:a16="http://schemas.microsoft.com/office/drawing/2014/main" id="{A38D80E0-11ED-73F7-9E31-DD9B4047D475}"/>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11419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FB2E6EB-BFBF-61E0-DF8C-55B4C332921F}"/>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0875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sivu">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24DC2FB-9BE6-063C-0956-5BF483167CDB}"/>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568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Dian numeron paikkamerkki 5">
            <a:extLst>
              <a:ext uri="{FF2B5EF4-FFF2-40B4-BE49-F238E27FC236}">
                <a16:creationId xmlns:a16="http://schemas.microsoft.com/office/drawing/2014/main" id="{E91E9E03-CC02-33D3-631E-773CE73AED81}"/>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529024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sivu vihreä">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279916-B7FC-0EB7-146B-7C8F4719B04D}"/>
              </a:ext>
              <a:ext uri="{C183D7F6-B498-43B3-948B-1728B52AA6E4}">
                <adec:decorative xmlns:adec="http://schemas.microsoft.com/office/drawing/2017/decorative" val="1"/>
              </a:ext>
            </a:extLst>
          </p:cNvPr>
          <p:cNvSpPr/>
          <p:nvPr userDrawn="1"/>
        </p:nvSpPr>
        <p:spPr>
          <a:xfrm>
            <a:off x="251716" y="256232"/>
            <a:ext cx="11688566" cy="5774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5" name="Otsikko 4">
            <a:extLst>
              <a:ext uri="{FF2B5EF4-FFF2-40B4-BE49-F238E27FC236}">
                <a16:creationId xmlns:a16="http://schemas.microsoft.com/office/drawing/2014/main" id="{361DD28F-2820-5B3D-8DC3-FDC322506D35}"/>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64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Dian numeron paikkamerkki 6">
            <a:extLst>
              <a:ext uri="{FF2B5EF4-FFF2-40B4-BE49-F238E27FC236}">
                <a16:creationId xmlns:a16="http://schemas.microsoft.com/office/drawing/2014/main" id="{C2FC0DC0-DFA6-7BD6-463E-2C5D47F402CC}"/>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560591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sivu sininen">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279916-B7FC-0EB7-146B-7C8F4719B04D}"/>
              </a:ext>
              <a:ext uri="{C183D7F6-B498-43B3-948B-1728B52AA6E4}">
                <adec:decorative xmlns:adec="http://schemas.microsoft.com/office/drawing/2017/decorative" val="1"/>
              </a:ext>
            </a:extLst>
          </p:cNvPr>
          <p:cNvSpPr/>
          <p:nvPr userDrawn="1"/>
        </p:nvSpPr>
        <p:spPr>
          <a:xfrm>
            <a:off x="251716" y="256232"/>
            <a:ext cx="11688566" cy="5774076"/>
          </a:xfrm>
          <a:prstGeom prst="rect">
            <a:avLst/>
          </a:prstGeom>
          <a:solidFill>
            <a:srgbClr val="C4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5" name="Otsikko 4">
            <a:extLst>
              <a:ext uri="{FF2B5EF4-FFF2-40B4-BE49-F238E27FC236}">
                <a16:creationId xmlns:a16="http://schemas.microsoft.com/office/drawing/2014/main" id="{BFE756F8-53B6-2B2B-83DC-F353A2C0F24C}"/>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64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Dian numeron paikkamerkki 5">
            <a:extLst>
              <a:ext uri="{FF2B5EF4-FFF2-40B4-BE49-F238E27FC236}">
                <a16:creationId xmlns:a16="http://schemas.microsoft.com/office/drawing/2014/main" id="{C71E9E14-4093-31B1-06FC-B9819ED516D6}"/>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287887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sivu keltainen">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279916-B7FC-0EB7-146B-7C8F4719B04D}"/>
              </a:ext>
              <a:ext uri="{C183D7F6-B498-43B3-948B-1728B52AA6E4}">
                <adec:decorative xmlns:adec="http://schemas.microsoft.com/office/drawing/2017/decorative" val="1"/>
              </a:ext>
            </a:extLst>
          </p:cNvPr>
          <p:cNvSpPr/>
          <p:nvPr userDrawn="1"/>
        </p:nvSpPr>
        <p:spPr>
          <a:xfrm>
            <a:off x="251716" y="256232"/>
            <a:ext cx="11688566" cy="5774076"/>
          </a:xfrm>
          <a:prstGeom prst="rect">
            <a:avLst/>
          </a:prstGeom>
          <a:solidFill>
            <a:srgbClr val="FAF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5" name="Otsikko 4">
            <a:extLst>
              <a:ext uri="{FF2B5EF4-FFF2-40B4-BE49-F238E27FC236}">
                <a16:creationId xmlns:a16="http://schemas.microsoft.com/office/drawing/2014/main" id="{0ABD36E2-F7CF-9A67-29F5-59A2EA75458C}"/>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64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Dian numeron paikkamerkki 5">
            <a:extLst>
              <a:ext uri="{FF2B5EF4-FFF2-40B4-BE49-F238E27FC236}">
                <a16:creationId xmlns:a16="http://schemas.microsoft.com/office/drawing/2014/main" id="{70DB1DB3-7A83-4545-8363-D9A3BD940829}"/>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952377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sivu punainen">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279916-B7FC-0EB7-146B-7C8F4719B04D}"/>
              </a:ext>
              <a:ext uri="{C183D7F6-B498-43B3-948B-1728B52AA6E4}">
                <adec:decorative xmlns:adec="http://schemas.microsoft.com/office/drawing/2017/decorative" val="1"/>
              </a:ext>
            </a:extLst>
          </p:cNvPr>
          <p:cNvSpPr/>
          <p:nvPr userDrawn="1"/>
        </p:nvSpPr>
        <p:spPr>
          <a:xfrm>
            <a:off x="251716" y="256232"/>
            <a:ext cx="11688566" cy="5774076"/>
          </a:xfrm>
          <a:prstGeom prst="rect">
            <a:avLst/>
          </a:prstGeom>
          <a:solidFill>
            <a:srgbClr val="FDE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6" name="Otsikko 5">
            <a:extLst>
              <a:ext uri="{FF2B5EF4-FFF2-40B4-BE49-F238E27FC236}">
                <a16:creationId xmlns:a16="http://schemas.microsoft.com/office/drawing/2014/main" id="{2F35410E-BCD4-346E-8B28-A5051F39C285}"/>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64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4A2461FE-09FA-B49E-AECA-10813286FE97}"/>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821747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1AB06C5-8D7D-4A37-3FAA-79503411962C}"/>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52578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Sisällön paikkamerkki 3">
            <a:extLst>
              <a:ext uri="{FF2B5EF4-FFF2-40B4-BE49-F238E27FC236}">
                <a16:creationId xmlns:a16="http://schemas.microsoft.com/office/drawing/2014/main" id="{2D4C538E-01D2-6FD5-F964-C4C224681BA5}"/>
              </a:ext>
            </a:extLst>
          </p:cNvPr>
          <p:cNvSpPr>
            <a:spLocks noGrp="1"/>
          </p:cNvSpPr>
          <p:nvPr>
            <p:ph sz="quarter" idx="24" hasCustomPrompt="1"/>
          </p:nvPr>
        </p:nvSpPr>
        <p:spPr>
          <a:xfrm>
            <a:off x="6217104" y="1440000"/>
            <a:ext cx="52578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Dian numeron paikkamerkki 5">
            <a:extLst>
              <a:ext uri="{FF2B5EF4-FFF2-40B4-BE49-F238E27FC236}">
                <a16:creationId xmlns:a16="http://schemas.microsoft.com/office/drawing/2014/main" id="{4E0A351E-CA36-80E0-2514-B3FFD2ADF9CC}"/>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45204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sivu vihreä">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31164FF-D359-3F4E-FA82-11C8BBDFDB1F}"/>
              </a:ext>
              <a:ext uri="{C183D7F6-B498-43B3-948B-1728B52AA6E4}">
                <adec:decorative xmlns:adec="http://schemas.microsoft.com/office/drawing/2017/decorative" val="1"/>
              </a:ext>
            </a:extLst>
          </p:cNvPr>
          <p:cNvSpPr/>
          <p:nvPr userDrawn="1"/>
        </p:nvSpPr>
        <p:spPr>
          <a:xfrm>
            <a:off x="252000" y="252413"/>
            <a:ext cx="11692350" cy="5584825"/>
          </a:xfrm>
          <a:prstGeom prst="rect">
            <a:avLst/>
          </a:prstGeom>
          <a:solidFill>
            <a:srgbClr val="E0F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Otsikko 7">
            <a:extLst>
              <a:ext uri="{FF2B5EF4-FFF2-40B4-BE49-F238E27FC236}">
                <a16:creationId xmlns:a16="http://schemas.microsoft.com/office/drawing/2014/main" id="{2AAFC60C-2E63-6BD1-5C15-09F3F8BFB953}"/>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20000" y="1440000"/>
            <a:ext cx="107496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FA4B2DD3-302A-1A60-4CCF-2E04EC3773B6}"/>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381061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palstaa alaotsikoill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C37F7A4B-4E78-48B5-4286-CF56D1EAB86B}"/>
              </a:ext>
            </a:extLst>
          </p:cNvPr>
          <p:cNvSpPr>
            <a:spLocks noGrp="1"/>
          </p:cNvSpPr>
          <p:nvPr>
            <p:ph type="title" hasCustomPrompt="1"/>
          </p:nvPr>
        </p:nvSpPr>
        <p:spPr/>
        <p:txBody>
          <a:bodyPr/>
          <a:lstStyle/>
          <a:p>
            <a:r>
              <a:rPr lang="fi-FI" noProof="0" dirty="0"/>
              <a:t>Lisää otsikko tähän</a:t>
            </a:r>
            <a:endParaRPr lang="fi-FI" dirty="0"/>
          </a:p>
        </p:txBody>
      </p:sp>
      <p:sp>
        <p:nvSpPr>
          <p:cNvPr id="5" name="Text Placeholder 3">
            <a:extLst>
              <a:ext uri="{FF2B5EF4-FFF2-40B4-BE49-F238E27FC236}">
                <a16:creationId xmlns:a16="http://schemas.microsoft.com/office/drawing/2014/main" id="{07DDF220-85AE-7626-E326-C1D8DC347724}"/>
              </a:ext>
            </a:extLst>
          </p:cNvPr>
          <p:cNvSpPr>
            <a:spLocks noGrp="1"/>
          </p:cNvSpPr>
          <p:nvPr>
            <p:ph type="body" sz="quarter" idx="26"/>
          </p:nvPr>
        </p:nvSpPr>
        <p:spPr>
          <a:xfrm>
            <a:off x="720000" y="1440000"/>
            <a:ext cx="5257800" cy="409303"/>
          </a:xfrm>
        </p:spPr>
        <p:txBody>
          <a:bodyPr/>
          <a:lstStyle>
            <a:lvl1pPr marL="0" indent="0">
              <a:spcBef>
                <a:spcPts val="0"/>
              </a:spcBef>
              <a:buNone/>
              <a:defRPr b="1"/>
            </a:lvl1pPr>
          </a:lstStyle>
          <a:p>
            <a:endParaRPr lang="en-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955345"/>
            <a:ext cx="5257800" cy="3784147"/>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Text Placeholder 3">
            <a:extLst>
              <a:ext uri="{FF2B5EF4-FFF2-40B4-BE49-F238E27FC236}">
                <a16:creationId xmlns:a16="http://schemas.microsoft.com/office/drawing/2014/main" id="{AC5BB6FF-5A65-BDB9-3F6B-D25CA483A3CC}"/>
              </a:ext>
            </a:extLst>
          </p:cNvPr>
          <p:cNvSpPr>
            <a:spLocks noGrp="1"/>
          </p:cNvSpPr>
          <p:nvPr>
            <p:ph type="body" sz="quarter" idx="27"/>
          </p:nvPr>
        </p:nvSpPr>
        <p:spPr>
          <a:xfrm>
            <a:off x="6216570" y="1440000"/>
            <a:ext cx="5258333" cy="409303"/>
          </a:xfrm>
        </p:spPr>
        <p:txBody>
          <a:bodyPr/>
          <a:lstStyle>
            <a:lvl1pPr marL="0" indent="0">
              <a:spcBef>
                <a:spcPts val="0"/>
              </a:spcBef>
              <a:buNone/>
              <a:defRPr b="1"/>
            </a:lvl1pPr>
          </a:lstStyle>
          <a:p>
            <a:endParaRPr lang="en-FI" dirty="0"/>
          </a:p>
        </p:txBody>
      </p:sp>
      <p:sp>
        <p:nvSpPr>
          <p:cNvPr id="4" name="Sisällön paikkamerkki 3">
            <a:extLst>
              <a:ext uri="{FF2B5EF4-FFF2-40B4-BE49-F238E27FC236}">
                <a16:creationId xmlns:a16="http://schemas.microsoft.com/office/drawing/2014/main" id="{2D4C538E-01D2-6FD5-F964-C4C224681BA5}"/>
              </a:ext>
            </a:extLst>
          </p:cNvPr>
          <p:cNvSpPr>
            <a:spLocks noGrp="1"/>
          </p:cNvSpPr>
          <p:nvPr>
            <p:ph sz="quarter" idx="24" hasCustomPrompt="1"/>
          </p:nvPr>
        </p:nvSpPr>
        <p:spPr>
          <a:xfrm>
            <a:off x="6217104" y="1955345"/>
            <a:ext cx="5257800" cy="3784147"/>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34D7E5EB-7A79-F56A-61C2-B85DAAEF2E35}"/>
              </a:ext>
            </a:extLst>
          </p:cNvPr>
          <p:cNvSpPr>
            <a:spLocks noGrp="1"/>
          </p:cNvSpPr>
          <p:nvPr>
            <p:ph type="sldNum" sz="quarter" idx="28"/>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093170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illinen kuva vihreä">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5" y="252257"/>
            <a:ext cx="7844400" cy="577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tsikko 5">
            <a:extLst>
              <a:ext uri="{FF2B5EF4-FFF2-40B4-BE49-F238E27FC236}">
                <a16:creationId xmlns:a16="http://schemas.microsoft.com/office/drawing/2014/main" id="{9D0D998F-7534-8D55-8841-36FF8E87DE76}"/>
              </a:ext>
            </a:extLst>
          </p:cNvPr>
          <p:cNvSpPr>
            <a:spLocks noGrp="1"/>
          </p:cNvSpPr>
          <p:nvPr>
            <p:ph type="title" hasCustomPrompt="1"/>
          </p:nvPr>
        </p:nvSpPr>
        <p:spPr>
          <a:xfrm>
            <a:off x="720000" y="720000"/>
            <a:ext cx="7041600" cy="576000"/>
          </a:xfrm>
        </p:spPr>
        <p:txBody>
          <a:bodyPr/>
          <a:lstStyle>
            <a:lvl1pPr>
              <a:defRPr sz="2400">
                <a:solidFill>
                  <a:schemeClr val="tx1"/>
                </a:solidFill>
              </a:defRPr>
            </a:lvl1pPr>
          </a:lstStyle>
          <a:p>
            <a:r>
              <a:rPr lang="fi-FI" noProof="0" dirty="0"/>
              <a:t>Lisää otsikko tähän</a:t>
            </a:r>
            <a:endParaRPr lang="fi-FI" dirty="0"/>
          </a:p>
        </p:txBody>
      </p:sp>
      <p:sp>
        <p:nvSpPr>
          <p:cNvPr id="7" name="Tekstin paikkamerkki 9">
            <a:extLst>
              <a:ext uri="{FF2B5EF4-FFF2-40B4-BE49-F238E27FC236}">
                <a16:creationId xmlns:a16="http://schemas.microsoft.com/office/drawing/2014/main" id="{B4AAEC6E-3129-5E75-3741-ABF262F3B37B}"/>
              </a:ext>
            </a:extLst>
          </p:cNvPr>
          <p:cNvSpPr>
            <a:spLocks noGrp="1"/>
          </p:cNvSpPr>
          <p:nvPr>
            <p:ph type="body" sz="quarter" idx="11" hasCustomPrompt="1"/>
          </p:nvPr>
        </p:nvSpPr>
        <p:spPr>
          <a:xfrm>
            <a:off x="720000" y="1439999"/>
            <a:ext cx="7040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8438400" y="251999"/>
            <a:ext cx="35016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4" name="Dian numeron paikkamerkki 3">
            <a:extLst>
              <a:ext uri="{FF2B5EF4-FFF2-40B4-BE49-F238E27FC236}">
                <a16:creationId xmlns:a16="http://schemas.microsoft.com/office/drawing/2014/main" id="{8B44770A-4324-2962-C97D-5B391A6E7373}"/>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683394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llinen kuva sin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5" y="252257"/>
            <a:ext cx="7844400" cy="5770800"/>
          </a:xfrm>
          <a:prstGeom prst="rect">
            <a:avLst/>
          </a:prstGeom>
          <a:solidFill>
            <a:srgbClr val="C4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Otsikko 6">
            <a:extLst>
              <a:ext uri="{FF2B5EF4-FFF2-40B4-BE49-F238E27FC236}">
                <a16:creationId xmlns:a16="http://schemas.microsoft.com/office/drawing/2014/main" id="{F1AECAF4-1C9A-78CC-2747-AF62D9279C76}"/>
              </a:ext>
            </a:extLst>
          </p:cNvPr>
          <p:cNvSpPr>
            <a:spLocks noGrp="1"/>
          </p:cNvSpPr>
          <p:nvPr>
            <p:ph type="title" hasCustomPrompt="1"/>
          </p:nvPr>
        </p:nvSpPr>
        <p:spPr>
          <a:xfrm>
            <a:off x="719999" y="720000"/>
            <a:ext cx="7039999" cy="576000"/>
          </a:xfrm>
        </p:spPr>
        <p:txBody>
          <a:bodyPr/>
          <a:lstStyle>
            <a:lvl1pPr>
              <a:defRPr sz="2400">
                <a:solidFill>
                  <a:schemeClr val="tx1"/>
                </a:solidFill>
              </a:defRPr>
            </a:lvl1pPr>
          </a:lstStyle>
          <a:p>
            <a:r>
              <a:rPr lang="fi-FI" noProof="0" dirty="0"/>
              <a:t>Lisää otsikko tähän</a:t>
            </a:r>
            <a:endParaRPr lang="fi-FI" dirty="0"/>
          </a:p>
        </p:txBody>
      </p:sp>
      <p:sp>
        <p:nvSpPr>
          <p:cNvPr id="4" name="Tekstin paikkamerkki 9">
            <a:extLst>
              <a:ext uri="{FF2B5EF4-FFF2-40B4-BE49-F238E27FC236}">
                <a16:creationId xmlns:a16="http://schemas.microsoft.com/office/drawing/2014/main" id="{D8A94D30-C56B-7DE9-B576-D6608A5ACF3D}"/>
              </a:ext>
            </a:extLst>
          </p:cNvPr>
          <p:cNvSpPr>
            <a:spLocks noGrp="1"/>
          </p:cNvSpPr>
          <p:nvPr>
            <p:ph type="body" sz="quarter" idx="11" hasCustomPrompt="1"/>
          </p:nvPr>
        </p:nvSpPr>
        <p:spPr>
          <a:xfrm>
            <a:off x="720000" y="1439999"/>
            <a:ext cx="7040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8438400" y="251999"/>
            <a:ext cx="35016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6" name="Dian numeron paikkamerkki 5">
            <a:extLst>
              <a:ext uri="{FF2B5EF4-FFF2-40B4-BE49-F238E27FC236}">
                <a16:creationId xmlns:a16="http://schemas.microsoft.com/office/drawing/2014/main" id="{31D9B68D-EE8C-3CF4-3888-03EFD14ED4C6}"/>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644961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llinen kuva kelt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5" y="252257"/>
            <a:ext cx="7844400" cy="5770800"/>
          </a:xfrm>
          <a:prstGeom prst="rect">
            <a:avLst/>
          </a:prstGeom>
          <a:solidFill>
            <a:srgbClr val="FAF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Otsikko 6">
            <a:extLst>
              <a:ext uri="{FF2B5EF4-FFF2-40B4-BE49-F238E27FC236}">
                <a16:creationId xmlns:a16="http://schemas.microsoft.com/office/drawing/2014/main" id="{3120C04D-47EE-5CA8-58FD-0BCF9A444503}"/>
              </a:ext>
            </a:extLst>
          </p:cNvPr>
          <p:cNvSpPr>
            <a:spLocks noGrp="1"/>
          </p:cNvSpPr>
          <p:nvPr>
            <p:ph type="title" hasCustomPrompt="1"/>
          </p:nvPr>
        </p:nvSpPr>
        <p:spPr>
          <a:xfrm>
            <a:off x="720000" y="720000"/>
            <a:ext cx="7041600" cy="576000"/>
          </a:xfrm>
        </p:spPr>
        <p:txBody>
          <a:bodyPr/>
          <a:lstStyle>
            <a:lvl1pPr>
              <a:defRPr sz="2400">
                <a:solidFill>
                  <a:schemeClr val="tx1"/>
                </a:solidFill>
              </a:defRPr>
            </a:lvl1pPr>
          </a:lstStyle>
          <a:p>
            <a:r>
              <a:rPr lang="fi-FI" noProof="0" dirty="0"/>
              <a:t>Lisää otsikko tähän</a:t>
            </a:r>
            <a:endParaRPr lang="fi-FI" dirty="0"/>
          </a:p>
        </p:txBody>
      </p:sp>
      <p:sp>
        <p:nvSpPr>
          <p:cNvPr id="4" name="Tekstin paikkamerkki 9">
            <a:extLst>
              <a:ext uri="{FF2B5EF4-FFF2-40B4-BE49-F238E27FC236}">
                <a16:creationId xmlns:a16="http://schemas.microsoft.com/office/drawing/2014/main" id="{7E85026E-EC75-F809-2385-ECC66949A4A0}"/>
              </a:ext>
            </a:extLst>
          </p:cNvPr>
          <p:cNvSpPr>
            <a:spLocks noGrp="1"/>
          </p:cNvSpPr>
          <p:nvPr>
            <p:ph type="body" sz="quarter" idx="11" hasCustomPrompt="1"/>
          </p:nvPr>
        </p:nvSpPr>
        <p:spPr>
          <a:xfrm>
            <a:off x="720000" y="1439999"/>
            <a:ext cx="7040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8438400" y="251999"/>
            <a:ext cx="35016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6" name="Dian numeron paikkamerkki 5">
            <a:extLst>
              <a:ext uri="{FF2B5EF4-FFF2-40B4-BE49-F238E27FC236}">
                <a16:creationId xmlns:a16="http://schemas.microsoft.com/office/drawing/2014/main" id="{045C3C3D-1A2C-DB73-7144-00CC42B63B7F}"/>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264260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llinen kuva pun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5" y="252257"/>
            <a:ext cx="7844400" cy="5770800"/>
          </a:xfrm>
          <a:prstGeom prst="rect">
            <a:avLst/>
          </a:prstGeom>
          <a:solidFill>
            <a:srgbClr val="FDE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Otsikko 6">
            <a:extLst>
              <a:ext uri="{FF2B5EF4-FFF2-40B4-BE49-F238E27FC236}">
                <a16:creationId xmlns:a16="http://schemas.microsoft.com/office/drawing/2014/main" id="{C5521DDA-6E29-29E6-D607-354993D0E991}"/>
              </a:ext>
            </a:extLst>
          </p:cNvPr>
          <p:cNvSpPr>
            <a:spLocks noGrp="1"/>
          </p:cNvSpPr>
          <p:nvPr>
            <p:ph type="title" hasCustomPrompt="1"/>
          </p:nvPr>
        </p:nvSpPr>
        <p:spPr>
          <a:xfrm>
            <a:off x="720000" y="720000"/>
            <a:ext cx="7041600" cy="576000"/>
          </a:xfrm>
        </p:spPr>
        <p:txBody>
          <a:bodyPr/>
          <a:lstStyle>
            <a:lvl1pPr>
              <a:defRPr sz="2400">
                <a:solidFill>
                  <a:schemeClr val="tx1"/>
                </a:solidFill>
              </a:defRPr>
            </a:lvl1pPr>
          </a:lstStyle>
          <a:p>
            <a:r>
              <a:rPr lang="fi-FI" noProof="0" dirty="0"/>
              <a:t>Lisää otsikko tähän</a:t>
            </a:r>
            <a:endParaRPr lang="fi-FI" dirty="0"/>
          </a:p>
        </p:txBody>
      </p:sp>
      <p:sp>
        <p:nvSpPr>
          <p:cNvPr id="4" name="Tekstin paikkamerkki 9">
            <a:extLst>
              <a:ext uri="{FF2B5EF4-FFF2-40B4-BE49-F238E27FC236}">
                <a16:creationId xmlns:a16="http://schemas.microsoft.com/office/drawing/2014/main" id="{2D970EBE-5C8B-6591-C236-B005636B34FA}"/>
              </a:ext>
            </a:extLst>
          </p:cNvPr>
          <p:cNvSpPr>
            <a:spLocks noGrp="1"/>
          </p:cNvSpPr>
          <p:nvPr>
            <p:ph type="body" sz="quarter" idx="11" hasCustomPrompt="1"/>
          </p:nvPr>
        </p:nvSpPr>
        <p:spPr>
          <a:xfrm>
            <a:off x="720000" y="1439999"/>
            <a:ext cx="7040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8438400" y="251999"/>
            <a:ext cx="35016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6" name="Dian numeron paikkamerkki 5">
            <a:extLst>
              <a:ext uri="{FF2B5EF4-FFF2-40B4-BE49-F238E27FC236}">
                <a16:creationId xmlns:a16="http://schemas.microsoft.com/office/drawing/2014/main" id="{28FC3E4B-12C7-A163-B4E5-4E487106A448}"/>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690928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illinen iso kuva vihreä">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6" y="252257"/>
            <a:ext cx="3845153" cy="577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Otsikko 3">
            <a:extLst>
              <a:ext uri="{FF2B5EF4-FFF2-40B4-BE49-F238E27FC236}">
                <a16:creationId xmlns:a16="http://schemas.microsoft.com/office/drawing/2014/main" id="{4D620B2C-4901-206B-A03C-727B695C9BBE}"/>
              </a:ext>
            </a:extLst>
          </p:cNvPr>
          <p:cNvSpPr>
            <a:spLocks noGrp="1"/>
          </p:cNvSpPr>
          <p:nvPr>
            <p:ph type="title" hasCustomPrompt="1"/>
          </p:nvPr>
        </p:nvSpPr>
        <p:spPr>
          <a:xfrm>
            <a:off x="720000" y="720000"/>
            <a:ext cx="3099600" cy="900000"/>
          </a:xfrm>
        </p:spPr>
        <p:txBody>
          <a:bodyPr/>
          <a:lstStyle>
            <a:lvl1pPr>
              <a:defRPr sz="2400">
                <a:solidFill>
                  <a:schemeClr val="tx1"/>
                </a:solidFill>
              </a:defRPr>
            </a:lvl1pPr>
          </a:lstStyle>
          <a:p>
            <a:r>
              <a:rPr lang="fi-FI" noProof="0" dirty="0"/>
              <a:t>Lisää otsikko tähän</a:t>
            </a:r>
            <a:endParaRPr lang="fi-FI" dirty="0"/>
          </a:p>
        </p:txBody>
      </p:sp>
      <p:sp>
        <p:nvSpPr>
          <p:cNvPr id="10" name="Tekstin paikkamerkki 9">
            <a:extLst>
              <a:ext uri="{FF2B5EF4-FFF2-40B4-BE49-F238E27FC236}">
                <a16:creationId xmlns:a16="http://schemas.microsoft.com/office/drawing/2014/main" id="{21330381-7A0D-12E4-1CB5-A7F686A95645}"/>
              </a:ext>
            </a:extLst>
          </p:cNvPr>
          <p:cNvSpPr>
            <a:spLocks noGrp="1"/>
          </p:cNvSpPr>
          <p:nvPr>
            <p:ph type="body" sz="quarter" idx="11" hasCustomPrompt="1"/>
          </p:nvPr>
        </p:nvSpPr>
        <p:spPr>
          <a:xfrm>
            <a:off x="720000" y="1708098"/>
            <a:ext cx="3098000" cy="395922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4428000" y="251998"/>
            <a:ext cx="7512000" cy="5769389"/>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6" name="Dian numeron paikkamerkki 5">
            <a:extLst>
              <a:ext uri="{FF2B5EF4-FFF2-40B4-BE49-F238E27FC236}">
                <a16:creationId xmlns:a16="http://schemas.microsoft.com/office/drawing/2014/main" id="{5D95E559-0EF6-B0E0-5552-32D490B36070}"/>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892403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llinen iso kuva sin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6" y="252257"/>
            <a:ext cx="3845153" cy="5770800"/>
          </a:xfrm>
          <a:prstGeom prst="rect">
            <a:avLst/>
          </a:prstGeom>
          <a:solidFill>
            <a:srgbClr val="C4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tsikko 5">
            <a:extLst>
              <a:ext uri="{FF2B5EF4-FFF2-40B4-BE49-F238E27FC236}">
                <a16:creationId xmlns:a16="http://schemas.microsoft.com/office/drawing/2014/main" id="{A86CB61F-F04F-AA1C-7915-444A4A100167}"/>
              </a:ext>
            </a:extLst>
          </p:cNvPr>
          <p:cNvSpPr>
            <a:spLocks noGrp="1"/>
          </p:cNvSpPr>
          <p:nvPr>
            <p:ph type="title" hasCustomPrompt="1"/>
          </p:nvPr>
        </p:nvSpPr>
        <p:spPr>
          <a:xfrm>
            <a:off x="720000" y="720000"/>
            <a:ext cx="3099600" cy="900000"/>
          </a:xfrm>
        </p:spPr>
        <p:txBody>
          <a:bodyPr/>
          <a:lstStyle>
            <a:lvl1pPr>
              <a:defRPr sz="2400">
                <a:solidFill>
                  <a:schemeClr val="tx1"/>
                </a:solidFill>
              </a:defRPr>
            </a:lvl1pPr>
          </a:lstStyle>
          <a:p>
            <a:r>
              <a:rPr lang="fi-FI" noProof="0" dirty="0"/>
              <a:t>Lisää otsikko tähän</a:t>
            </a:r>
            <a:endParaRPr lang="fi-FI" dirty="0"/>
          </a:p>
        </p:txBody>
      </p:sp>
      <p:sp>
        <p:nvSpPr>
          <p:cNvPr id="7" name="Tekstin paikkamerkki 9">
            <a:extLst>
              <a:ext uri="{FF2B5EF4-FFF2-40B4-BE49-F238E27FC236}">
                <a16:creationId xmlns:a16="http://schemas.microsoft.com/office/drawing/2014/main" id="{A916C8C1-468A-F9BF-6B74-BEDF8AEC334E}"/>
              </a:ext>
            </a:extLst>
          </p:cNvPr>
          <p:cNvSpPr>
            <a:spLocks noGrp="1"/>
          </p:cNvSpPr>
          <p:nvPr>
            <p:ph type="body" sz="quarter" idx="11" hasCustomPrompt="1"/>
          </p:nvPr>
        </p:nvSpPr>
        <p:spPr>
          <a:xfrm>
            <a:off x="720000" y="1710000"/>
            <a:ext cx="3098000" cy="395922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4428000" y="251999"/>
            <a:ext cx="75240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4" name="Dian numeron paikkamerkki 3">
            <a:extLst>
              <a:ext uri="{FF2B5EF4-FFF2-40B4-BE49-F238E27FC236}">
                <a16:creationId xmlns:a16="http://schemas.microsoft.com/office/drawing/2014/main" id="{49E0A4B7-766C-E0DE-79FF-34D9F580099E}"/>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196665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llinen iso kuva kelt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6" y="252257"/>
            <a:ext cx="3845153" cy="5770800"/>
          </a:xfrm>
          <a:prstGeom prst="rect">
            <a:avLst/>
          </a:prstGeom>
          <a:solidFill>
            <a:srgbClr val="FAF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tsikko 5">
            <a:extLst>
              <a:ext uri="{FF2B5EF4-FFF2-40B4-BE49-F238E27FC236}">
                <a16:creationId xmlns:a16="http://schemas.microsoft.com/office/drawing/2014/main" id="{81ECB031-6A7D-EF95-93A2-43FF99353740}"/>
              </a:ext>
            </a:extLst>
          </p:cNvPr>
          <p:cNvSpPr>
            <a:spLocks noGrp="1"/>
          </p:cNvSpPr>
          <p:nvPr>
            <p:ph type="title" hasCustomPrompt="1"/>
          </p:nvPr>
        </p:nvSpPr>
        <p:spPr>
          <a:xfrm>
            <a:off x="720000" y="720000"/>
            <a:ext cx="3098000" cy="900000"/>
          </a:xfrm>
        </p:spPr>
        <p:txBody>
          <a:bodyPr/>
          <a:lstStyle>
            <a:lvl1pPr>
              <a:defRPr sz="2400">
                <a:solidFill>
                  <a:schemeClr val="tx1"/>
                </a:solidFill>
              </a:defRPr>
            </a:lvl1pPr>
          </a:lstStyle>
          <a:p>
            <a:r>
              <a:rPr lang="fi-FI" noProof="0" dirty="0"/>
              <a:t>Lisää otsikko tähän</a:t>
            </a:r>
            <a:endParaRPr lang="fi-FI" dirty="0"/>
          </a:p>
        </p:txBody>
      </p:sp>
      <p:sp>
        <p:nvSpPr>
          <p:cNvPr id="7" name="Tekstin paikkamerkki 9">
            <a:extLst>
              <a:ext uri="{FF2B5EF4-FFF2-40B4-BE49-F238E27FC236}">
                <a16:creationId xmlns:a16="http://schemas.microsoft.com/office/drawing/2014/main" id="{43A5BDA6-BE83-66EE-17F8-92BD72940C66}"/>
              </a:ext>
            </a:extLst>
          </p:cNvPr>
          <p:cNvSpPr>
            <a:spLocks noGrp="1"/>
          </p:cNvSpPr>
          <p:nvPr>
            <p:ph type="body" sz="quarter" idx="11" hasCustomPrompt="1"/>
          </p:nvPr>
        </p:nvSpPr>
        <p:spPr>
          <a:xfrm>
            <a:off x="720000" y="1710000"/>
            <a:ext cx="3098000" cy="395922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4428000" y="251999"/>
            <a:ext cx="75240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4" name="Dian numeron paikkamerkki 3">
            <a:extLst>
              <a:ext uri="{FF2B5EF4-FFF2-40B4-BE49-F238E27FC236}">
                <a16:creationId xmlns:a16="http://schemas.microsoft.com/office/drawing/2014/main" id="{A6A42A7F-61FF-9509-2D10-4AE23ADCB2F1}"/>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759795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llinen iso kuva pun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6" y="252257"/>
            <a:ext cx="3845153" cy="5770800"/>
          </a:xfrm>
          <a:prstGeom prst="rect">
            <a:avLst/>
          </a:prstGeom>
          <a:solidFill>
            <a:srgbClr val="FDE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tsikko 5">
            <a:extLst>
              <a:ext uri="{FF2B5EF4-FFF2-40B4-BE49-F238E27FC236}">
                <a16:creationId xmlns:a16="http://schemas.microsoft.com/office/drawing/2014/main" id="{7474C23C-CC49-2214-06F2-2666E7435AB7}"/>
              </a:ext>
            </a:extLst>
          </p:cNvPr>
          <p:cNvSpPr>
            <a:spLocks noGrp="1"/>
          </p:cNvSpPr>
          <p:nvPr>
            <p:ph type="title" hasCustomPrompt="1"/>
          </p:nvPr>
        </p:nvSpPr>
        <p:spPr>
          <a:xfrm>
            <a:off x="720000" y="719998"/>
            <a:ext cx="3098000" cy="900000"/>
          </a:xfrm>
        </p:spPr>
        <p:txBody>
          <a:bodyPr/>
          <a:lstStyle>
            <a:lvl1pPr>
              <a:defRPr sz="2400">
                <a:solidFill>
                  <a:schemeClr val="tx1"/>
                </a:solidFill>
              </a:defRPr>
            </a:lvl1pPr>
          </a:lstStyle>
          <a:p>
            <a:r>
              <a:rPr lang="fi-FI" noProof="0" dirty="0"/>
              <a:t>Lisää otsikko tähän</a:t>
            </a:r>
            <a:endParaRPr lang="fi-FI" dirty="0"/>
          </a:p>
        </p:txBody>
      </p:sp>
      <p:sp>
        <p:nvSpPr>
          <p:cNvPr id="7" name="Tekstin paikkamerkki 9">
            <a:extLst>
              <a:ext uri="{FF2B5EF4-FFF2-40B4-BE49-F238E27FC236}">
                <a16:creationId xmlns:a16="http://schemas.microsoft.com/office/drawing/2014/main" id="{4EF41AF3-8810-B29C-9242-6B5F667B4A5D}"/>
              </a:ext>
            </a:extLst>
          </p:cNvPr>
          <p:cNvSpPr>
            <a:spLocks noGrp="1"/>
          </p:cNvSpPr>
          <p:nvPr>
            <p:ph type="body" sz="quarter" idx="11" hasCustomPrompt="1"/>
          </p:nvPr>
        </p:nvSpPr>
        <p:spPr>
          <a:xfrm>
            <a:off x="720000" y="1710000"/>
            <a:ext cx="3098000" cy="395922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4428000" y="251999"/>
            <a:ext cx="75240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4" name="Dian numeron paikkamerkki 3">
            <a:extLst>
              <a:ext uri="{FF2B5EF4-FFF2-40B4-BE49-F238E27FC236}">
                <a16:creationId xmlns:a16="http://schemas.microsoft.com/office/drawing/2014/main" id="{972096E8-3493-5E2D-6F15-C2E65B91F99D}"/>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998857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llinen sisältö oikealla">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5407422-0C15-3EC6-F8E7-FDDB9B83C400}"/>
              </a:ext>
            </a:extLst>
          </p:cNvPr>
          <p:cNvSpPr>
            <a:spLocks noGrp="1"/>
          </p:cNvSpPr>
          <p:nvPr>
            <p:ph type="title" hasCustomPrompt="1"/>
          </p:nvPr>
        </p:nvSpPr>
        <p:spPr>
          <a:xfrm>
            <a:off x="720000" y="720000"/>
            <a:ext cx="5040000" cy="576000"/>
          </a:xfrm>
        </p:spPr>
        <p:txBody>
          <a:bodyPr/>
          <a:lstStyle/>
          <a:p>
            <a:r>
              <a:rPr lang="fi-FI" noProof="0" dirty="0"/>
              <a:t>Lisää otsikko tähän</a:t>
            </a:r>
            <a:endParaRPr lang="fi-FI" dirty="0"/>
          </a:p>
        </p:txBody>
      </p:sp>
      <p:sp>
        <p:nvSpPr>
          <p:cNvPr id="4" name="Tekstin paikkamerkki 3">
            <a:extLst>
              <a:ext uri="{FF2B5EF4-FFF2-40B4-BE49-F238E27FC236}">
                <a16:creationId xmlns:a16="http://schemas.microsoft.com/office/drawing/2014/main" id="{ABC55CB6-E0D7-DA96-4F0B-43F23D33DAA1}"/>
              </a:ext>
            </a:extLst>
          </p:cNvPr>
          <p:cNvSpPr>
            <a:spLocks noGrp="1"/>
          </p:cNvSpPr>
          <p:nvPr>
            <p:ph type="body" sz="quarter" idx="26" hasCustomPrompt="1"/>
          </p:nvPr>
        </p:nvSpPr>
        <p:spPr>
          <a:xfrm>
            <a:off x="720724" y="1440000"/>
            <a:ext cx="5039275"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Sisällön paikkamerkki 5">
            <a:extLst>
              <a:ext uri="{FF2B5EF4-FFF2-40B4-BE49-F238E27FC236}">
                <a16:creationId xmlns:a16="http://schemas.microsoft.com/office/drawing/2014/main" id="{D22887A1-F2FE-2A0F-636C-9EB05040E572}"/>
              </a:ext>
            </a:extLst>
          </p:cNvPr>
          <p:cNvSpPr>
            <a:spLocks noGrp="1"/>
          </p:cNvSpPr>
          <p:nvPr>
            <p:ph sz="quarter" idx="25" hasCustomPrompt="1"/>
          </p:nvPr>
        </p:nvSpPr>
        <p:spPr>
          <a:xfrm>
            <a:off x="6104966" y="252412"/>
            <a:ext cx="5839383" cy="576897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20BEC969-41F4-33C7-270F-4E79825457DC}"/>
              </a:ext>
            </a:extLst>
          </p:cNvPr>
          <p:cNvSpPr>
            <a:spLocks noGrp="1"/>
          </p:cNvSpPr>
          <p:nvPr>
            <p:ph type="sldNum" sz="quarter" idx="27"/>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087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sivu sin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31164FF-D359-3F4E-FA82-11C8BBDFDB1F}"/>
              </a:ext>
              <a:ext uri="{C183D7F6-B498-43B3-948B-1728B52AA6E4}">
                <adec:decorative xmlns:adec="http://schemas.microsoft.com/office/drawing/2017/decorative" val="1"/>
              </a:ext>
            </a:extLst>
          </p:cNvPr>
          <p:cNvSpPr/>
          <p:nvPr userDrawn="1"/>
        </p:nvSpPr>
        <p:spPr>
          <a:xfrm>
            <a:off x="252000" y="252413"/>
            <a:ext cx="11692350" cy="5584825"/>
          </a:xfrm>
          <a:prstGeom prst="rect">
            <a:avLst/>
          </a:prstGeom>
          <a:solidFill>
            <a:srgbClr val="C4DF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Otsikko 2">
            <a:extLst>
              <a:ext uri="{FF2B5EF4-FFF2-40B4-BE49-F238E27FC236}">
                <a16:creationId xmlns:a16="http://schemas.microsoft.com/office/drawing/2014/main" id="{B71B6FFA-48D8-4143-3975-65852292033C}"/>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20000" y="1440000"/>
            <a:ext cx="107496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64445FE7-5959-9236-A8ED-443B2A6F463B}"/>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555488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paikka oikealla">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5407422-0C15-3EC6-F8E7-FDDB9B83C400}"/>
              </a:ext>
            </a:extLst>
          </p:cNvPr>
          <p:cNvSpPr>
            <a:spLocks noGrp="1"/>
          </p:cNvSpPr>
          <p:nvPr>
            <p:ph type="title" hasCustomPrompt="1"/>
          </p:nvPr>
        </p:nvSpPr>
        <p:spPr>
          <a:xfrm>
            <a:off x="720000" y="720000"/>
            <a:ext cx="5040000" cy="576000"/>
          </a:xfrm>
        </p:spPr>
        <p:txBody>
          <a:bodyPr/>
          <a:lstStyle/>
          <a:p>
            <a:r>
              <a:rPr lang="fi-FI" noProof="0" dirty="0"/>
              <a:t>Lisää otsikko tähän</a:t>
            </a:r>
            <a:endParaRPr lang="fi-FI" dirty="0"/>
          </a:p>
        </p:txBody>
      </p:sp>
      <p:sp>
        <p:nvSpPr>
          <p:cNvPr id="6" name="Sisällön paikkamerkki 5">
            <a:extLst>
              <a:ext uri="{FF2B5EF4-FFF2-40B4-BE49-F238E27FC236}">
                <a16:creationId xmlns:a16="http://schemas.microsoft.com/office/drawing/2014/main" id="{D22887A1-F2FE-2A0F-636C-9EB05040E572}"/>
              </a:ext>
            </a:extLst>
          </p:cNvPr>
          <p:cNvSpPr>
            <a:spLocks noGrp="1"/>
          </p:cNvSpPr>
          <p:nvPr>
            <p:ph sz="quarter" idx="25" hasCustomPrompt="1"/>
          </p:nvPr>
        </p:nvSpPr>
        <p:spPr>
          <a:xfrm>
            <a:off x="720724" y="1440000"/>
            <a:ext cx="5039275"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Kuvan paikkamerkki 7">
            <a:extLst>
              <a:ext uri="{FF2B5EF4-FFF2-40B4-BE49-F238E27FC236}">
                <a16:creationId xmlns:a16="http://schemas.microsoft.com/office/drawing/2014/main" id="{59822BB9-2EBC-5825-A46D-88BA41C48959}"/>
              </a:ext>
            </a:extLst>
          </p:cNvPr>
          <p:cNvSpPr>
            <a:spLocks noGrp="1"/>
          </p:cNvSpPr>
          <p:nvPr>
            <p:ph type="pic" sz="quarter" idx="10"/>
          </p:nvPr>
        </p:nvSpPr>
        <p:spPr>
          <a:xfrm>
            <a:off x="6104966" y="251999"/>
            <a:ext cx="583503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8" name="Dian numeron paikkamerkki 7">
            <a:extLst>
              <a:ext uri="{FF2B5EF4-FFF2-40B4-BE49-F238E27FC236}">
                <a16:creationId xmlns:a16="http://schemas.microsoft.com/office/drawing/2014/main" id="{EB5CE9BE-D040-CA31-5F62-07F774633C1E}"/>
              </a:ext>
            </a:extLst>
          </p:cNvPr>
          <p:cNvSpPr>
            <a:spLocks noGrp="1"/>
          </p:cNvSpPr>
          <p:nvPr>
            <p:ph type="sldNum" sz="quarter" idx="26"/>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033520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llinen sisältö vasemmalla">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5407422-0C15-3EC6-F8E7-FDDB9B83C400}"/>
              </a:ext>
            </a:extLst>
          </p:cNvPr>
          <p:cNvSpPr>
            <a:spLocks noGrp="1"/>
          </p:cNvSpPr>
          <p:nvPr>
            <p:ph type="title" hasCustomPrompt="1"/>
          </p:nvPr>
        </p:nvSpPr>
        <p:spPr>
          <a:xfrm>
            <a:off x="6480000" y="720000"/>
            <a:ext cx="5040000" cy="576000"/>
          </a:xfrm>
        </p:spPr>
        <p:txBody>
          <a:bodyPr/>
          <a:lstStyle/>
          <a:p>
            <a:r>
              <a:rPr lang="fi-FI" noProof="0" dirty="0"/>
              <a:t>Lisää otsikko tähän</a:t>
            </a:r>
            <a:endParaRPr lang="fi-FI" dirty="0"/>
          </a:p>
        </p:txBody>
      </p:sp>
      <p:sp>
        <p:nvSpPr>
          <p:cNvPr id="11" name="Sisällön paikkamerkki 5">
            <a:extLst>
              <a:ext uri="{FF2B5EF4-FFF2-40B4-BE49-F238E27FC236}">
                <a16:creationId xmlns:a16="http://schemas.microsoft.com/office/drawing/2014/main" id="{BEFC5941-E56D-8BE8-D1B1-9CB826BBBA78}"/>
              </a:ext>
            </a:extLst>
          </p:cNvPr>
          <p:cNvSpPr>
            <a:spLocks noGrp="1"/>
          </p:cNvSpPr>
          <p:nvPr>
            <p:ph sz="quarter" idx="25" hasCustomPrompt="1"/>
          </p:nvPr>
        </p:nvSpPr>
        <p:spPr>
          <a:xfrm>
            <a:off x="252000" y="252412"/>
            <a:ext cx="5839383" cy="576897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0" name="Tekstin paikkamerkki 9">
            <a:extLst>
              <a:ext uri="{FF2B5EF4-FFF2-40B4-BE49-F238E27FC236}">
                <a16:creationId xmlns:a16="http://schemas.microsoft.com/office/drawing/2014/main" id="{125D4E21-2BA6-F21C-620B-00C7CFFAB09E}"/>
              </a:ext>
            </a:extLst>
          </p:cNvPr>
          <p:cNvSpPr>
            <a:spLocks noGrp="1"/>
          </p:cNvSpPr>
          <p:nvPr>
            <p:ph type="body" sz="quarter" idx="27" hasCustomPrompt="1"/>
          </p:nvPr>
        </p:nvSpPr>
        <p:spPr>
          <a:xfrm>
            <a:off x="6480174" y="1440000"/>
            <a:ext cx="5039825"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Dian numeron paikkamerkki 11">
            <a:extLst>
              <a:ext uri="{FF2B5EF4-FFF2-40B4-BE49-F238E27FC236}">
                <a16:creationId xmlns:a16="http://schemas.microsoft.com/office/drawing/2014/main" id="{3BF43790-F265-C237-5273-EA88CB5CA0A1}"/>
              </a:ext>
            </a:extLst>
          </p:cNvPr>
          <p:cNvSpPr>
            <a:spLocks noGrp="1"/>
          </p:cNvSpPr>
          <p:nvPr>
            <p:ph type="sldNum" sz="quarter" idx="28"/>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077997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paikka vasemmalla">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5407422-0C15-3EC6-F8E7-FDDB9B83C400}"/>
              </a:ext>
            </a:extLst>
          </p:cNvPr>
          <p:cNvSpPr>
            <a:spLocks noGrp="1"/>
          </p:cNvSpPr>
          <p:nvPr>
            <p:ph type="title" hasCustomPrompt="1"/>
          </p:nvPr>
        </p:nvSpPr>
        <p:spPr>
          <a:xfrm>
            <a:off x="6480000" y="720000"/>
            <a:ext cx="5040000" cy="576000"/>
          </a:xfrm>
        </p:spPr>
        <p:txBody>
          <a:bodyPr/>
          <a:lstStyle/>
          <a:p>
            <a:r>
              <a:rPr lang="fi-FI" noProof="0" dirty="0"/>
              <a:t>Lisää otsikko tähän</a:t>
            </a:r>
            <a:endParaRPr lang="fi-FI" dirty="0"/>
          </a:p>
        </p:txBody>
      </p:sp>
      <p:sp>
        <p:nvSpPr>
          <p:cNvPr id="7" name="Kuvan paikkamerkki 7">
            <a:extLst>
              <a:ext uri="{FF2B5EF4-FFF2-40B4-BE49-F238E27FC236}">
                <a16:creationId xmlns:a16="http://schemas.microsoft.com/office/drawing/2014/main" id="{59822BB9-2EBC-5825-A46D-88BA41C48959}"/>
              </a:ext>
            </a:extLst>
          </p:cNvPr>
          <p:cNvSpPr>
            <a:spLocks noGrp="1"/>
          </p:cNvSpPr>
          <p:nvPr>
            <p:ph type="pic" sz="quarter" idx="10"/>
          </p:nvPr>
        </p:nvSpPr>
        <p:spPr>
          <a:xfrm>
            <a:off x="252000" y="251999"/>
            <a:ext cx="583503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10" name="Tekstin paikkamerkki 9">
            <a:extLst>
              <a:ext uri="{FF2B5EF4-FFF2-40B4-BE49-F238E27FC236}">
                <a16:creationId xmlns:a16="http://schemas.microsoft.com/office/drawing/2014/main" id="{125D4E21-2BA6-F21C-620B-00C7CFFAB09E}"/>
              </a:ext>
            </a:extLst>
          </p:cNvPr>
          <p:cNvSpPr>
            <a:spLocks noGrp="1"/>
          </p:cNvSpPr>
          <p:nvPr>
            <p:ph type="body" sz="quarter" idx="27" hasCustomPrompt="1"/>
          </p:nvPr>
        </p:nvSpPr>
        <p:spPr>
          <a:xfrm>
            <a:off x="6480174" y="1440000"/>
            <a:ext cx="5039825"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2" name="Dian numeron paikkamerkki 1">
            <a:extLst>
              <a:ext uri="{FF2B5EF4-FFF2-40B4-BE49-F238E27FC236}">
                <a16:creationId xmlns:a16="http://schemas.microsoft.com/office/drawing/2014/main" id="{23043547-FC31-A101-CF95-0EA2D194C515}"/>
              </a:ext>
            </a:extLst>
          </p:cNvPr>
          <p:cNvSpPr>
            <a:spLocks noGrp="1"/>
          </p:cNvSpPr>
          <p:nvPr>
            <p:ph type="sldNum" sz="quarter" idx="28"/>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86045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BAD65E-6836-3FC9-B889-9F2ACE2F6E76}"/>
              </a:ext>
            </a:extLst>
          </p:cNvPr>
          <p:cNvSpPr>
            <a:spLocks noGrp="1"/>
          </p:cNvSpPr>
          <p:nvPr>
            <p:ph type="title" hasCustomPrompt="1"/>
          </p:nvPr>
        </p:nvSpPr>
        <p:spPr/>
        <p:txBody>
          <a:bodyPr/>
          <a:lstStyle/>
          <a:p>
            <a:r>
              <a:rPr lang="fi-FI" noProof="0" dirty="0"/>
              <a:t>Lisää otsikko tähän</a:t>
            </a:r>
            <a:endParaRPr lang="fi-FI" dirty="0"/>
          </a:p>
        </p:txBody>
      </p:sp>
      <p:sp>
        <p:nvSpPr>
          <p:cNvPr id="3" name="Dian numeron paikkamerkki 2">
            <a:extLst>
              <a:ext uri="{FF2B5EF4-FFF2-40B4-BE49-F238E27FC236}">
                <a16:creationId xmlns:a16="http://schemas.microsoft.com/office/drawing/2014/main" id="{972E13A5-7870-921A-8C30-8F97CBBB1B75}"/>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746043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Kansi sinine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B7E16EF3-1327-C220-DB9B-7AD2927F38A0}"/>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bg1"/>
                </a:solidFill>
              </a:defRPr>
            </a:lvl1pPr>
          </a:lstStyle>
          <a:p>
            <a:r>
              <a:rPr lang="fi-FI" noProof="0" dirty="0"/>
              <a:t>Lisää otsikko tähän</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hasCustomPrompt="1"/>
          </p:nvPr>
        </p:nvSpPr>
        <p:spPr>
          <a:xfrm>
            <a:off x="5718930" y="4158000"/>
            <a:ext cx="5327009" cy="720000"/>
          </a:xfrm>
        </p:spPr>
        <p:txBody>
          <a:bodyPr>
            <a:normAutofit/>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14" name="Picture 13">
            <a:extLst>
              <a:ext uri="{FF2B5EF4-FFF2-40B4-BE49-F238E27FC236}">
                <a16:creationId xmlns:a16="http://schemas.microsoft.com/office/drawing/2014/main" id="{B092FE04-D190-D068-40B5-DF33AFECAC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51716" y="764861"/>
            <a:ext cx="3875784" cy="4531830"/>
          </a:xfrm>
          <a:prstGeom prst="rect">
            <a:avLst/>
          </a:prstGeom>
        </p:spPr>
      </p:pic>
    </p:spTree>
    <p:extLst>
      <p:ext uri="{BB962C8B-B14F-4D97-AF65-F5344CB8AC3E}">
        <p14:creationId xmlns:p14="http://schemas.microsoft.com/office/powerpoint/2010/main" val="1168260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Kaksi palsta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4633CD5-2CE8-4065-5307-93439A4F9A02}"/>
              </a:ext>
            </a:extLst>
          </p:cNvPr>
          <p:cNvSpPr>
            <a:spLocks noGrp="1"/>
          </p:cNvSpPr>
          <p:nvPr>
            <p:ph type="title" hasCustomPrompt="1"/>
          </p:nvPr>
        </p:nvSpPr>
        <p:spPr/>
        <p:txBody>
          <a:bodyPr/>
          <a:lstStyle/>
          <a:p>
            <a:r>
              <a:rPr lang="fi-FI" noProof="0" dirty="0"/>
              <a:t>Lisää otsikko tähän</a:t>
            </a:r>
            <a:endParaRPr lang="fi-FI" dirty="0"/>
          </a:p>
        </p:txBody>
      </p:sp>
      <p:sp>
        <p:nvSpPr>
          <p:cNvPr id="6" name="Sisällön paikkamerkki 5">
            <a:extLst>
              <a:ext uri="{FF2B5EF4-FFF2-40B4-BE49-F238E27FC236}">
                <a16:creationId xmlns:a16="http://schemas.microsoft.com/office/drawing/2014/main" id="{456A56CF-8FE3-8F7F-55AB-E3658C3A9FA3}"/>
              </a:ext>
            </a:extLst>
          </p:cNvPr>
          <p:cNvSpPr>
            <a:spLocks noGrp="1"/>
          </p:cNvSpPr>
          <p:nvPr>
            <p:ph sz="quarter" idx="24" hasCustomPrompt="1"/>
          </p:nvPr>
        </p:nvSpPr>
        <p:spPr>
          <a:xfrm>
            <a:off x="720725" y="1440000"/>
            <a:ext cx="5326063"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Sisällön paikkamerkki 5">
            <a:extLst>
              <a:ext uri="{FF2B5EF4-FFF2-40B4-BE49-F238E27FC236}">
                <a16:creationId xmlns:a16="http://schemas.microsoft.com/office/drawing/2014/main" id="{E2217E9E-8F22-AB2D-3907-6F711333FA3F}"/>
              </a:ext>
            </a:extLst>
          </p:cNvPr>
          <p:cNvSpPr>
            <a:spLocks noGrp="1"/>
          </p:cNvSpPr>
          <p:nvPr>
            <p:ph sz="quarter" idx="25" hasCustomPrompt="1"/>
          </p:nvPr>
        </p:nvSpPr>
        <p:spPr>
          <a:xfrm>
            <a:off x="6325200" y="1440000"/>
            <a:ext cx="5326063"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3D7F3FA1-D708-AED3-F0BE-00857E2386EA}"/>
              </a:ext>
            </a:extLst>
          </p:cNvPr>
          <p:cNvSpPr>
            <a:spLocks noGrp="1"/>
          </p:cNvSpPr>
          <p:nvPr>
            <p:ph type="sldNum" sz="quarter" idx="26"/>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611618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nsi vihreä">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C7AEE582-6FFB-7BE6-B9EC-AC9EA934F3C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tx1"/>
                </a:solidFill>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718930" y="4157731"/>
            <a:ext cx="5327009" cy="720000"/>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4" name="Picture 3">
            <a:extLst>
              <a:ext uri="{FF2B5EF4-FFF2-40B4-BE49-F238E27FC236}">
                <a16:creationId xmlns:a16="http://schemas.microsoft.com/office/drawing/2014/main" id="{CC3DE24D-CDD8-A451-8397-A0E2C7DE13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891183" y="685612"/>
            <a:ext cx="1118719" cy="723877"/>
          </a:xfrm>
          <a:prstGeom prst="rect">
            <a:avLst/>
          </a:prstGeom>
        </p:spPr>
      </p:pic>
    </p:spTree>
    <p:extLst>
      <p:ext uri="{BB962C8B-B14F-4D97-AF65-F5344CB8AC3E}">
        <p14:creationId xmlns:p14="http://schemas.microsoft.com/office/powerpoint/2010/main" val="3050206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nsi sinine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B7E16EF3-1327-C220-DB9B-7AD2927F38A0}"/>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bg1"/>
                </a:solidFill>
              </a:defRPr>
            </a:lvl1pPr>
          </a:lstStyle>
          <a:p>
            <a:r>
              <a:rPr lang="fi-FI" noProof="0" dirty="0"/>
              <a:t>Lisää otsikko tähän</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hasCustomPrompt="1"/>
          </p:nvPr>
        </p:nvSpPr>
        <p:spPr>
          <a:xfrm>
            <a:off x="5718930" y="4158000"/>
            <a:ext cx="5327009" cy="720000"/>
          </a:xfrm>
        </p:spPr>
        <p:txBody>
          <a:bodyPr>
            <a:normAutofit/>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14" name="Picture 13">
            <a:extLst>
              <a:ext uri="{FF2B5EF4-FFF2-40B4-BE49-F238E27FC236}">
                <a16:creationId xmlns:a16="http://schemas.microsoft.com/office/drawing/2014/main" id="{B092FE04-D190-D068-40B5-DF33AFECAC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51716" y="764861"/>
            <a:ext cx="3875784" cy="4531830"/>
          </a:xfrm>
          <a:prstGeom prst="rect">
            <a:avLst/>
          </a:prstGeom>
        </p:spPr>
      </p:pic>
    </p:spTree>
    <p:extLst>
      <p:ext uri="{BB962C8B-B14F-4D97-AF65-F5344CB8AC3E}">
        <p14:creationId xmlns:p14="http://schemas.microsoft.com/office/powerpoint/2010/main" val="324547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i keltaine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31E88609-4367-D81D-17FF-B5469B628616}"/>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tx1"/>
                </a:solidFill>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718930" y="4158000"/>
            <a:ext cx="5327009" cy="720000"/>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10" name="Picture 9">
            <a:extLst>
              <a:ext uri="{FF2B5EF4-FFF2-40B4-BE49-F238E27FC236}">
                <a16:creationId xmlns:a16="http://schemas.microsoft.com/office/drawing/2014/main" id="{696D2B05-F817-DAB8-E0A8-905FC4ECF7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51716" y="1585858"/>
            <a:ext cx="4572871" cy="4436286"/>
          </a:xfrm>
          <a:prstGeom prst="rect">
            <a:avLst/>
          </a:prstGeom>
        </p:spPr>
      </p:pic>
    </p:spTree>
    <p:extLst>
      <p:ext uri="{BB962C8B-B14F-4D97-AF65-F5344CB8AC3E}">
        <p14:creationId xmlns:p14="http://schemas.microsoft.com/office/powerpoint/2010/main" val="2124384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nsi punaine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2A8C0BD2-44BA-5225-1749-20D8A5B4240F}"/>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tx1"/>
                </a:solidFill>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718930" y="4158000"/>
            <a:ext cx="5327009" cy="720000"/>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17" name="Picture 16">
            <a:extLst>
              <a:ext uri="{FF2B5EF4-FFF2-40B4-BE49-F238E27FC236}">
                <a16:creationId xmlns:a16="http://schemas.microsoft.com/office/drawing/2014/main" id="{DF77214C-661C-4E0D-3CC8-94B1423C72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46061" y="1403457"/>
            <a:ext cx="3634878" cy="3545600"/>
          </a:xfrm>
          <a:prstGeom prst="rect">
            <a:avLst/>
          </a:prstGeom>
        </p:spPr>
      </p:pic>
    </p:spTree>
    <p:extLst>
      <p:ext uri="{BB962C8B-B14F-4D97-AF65-F5344CB8AC3E}">
        <p14:creationId xmlns:p14="http://schemas.microsoft.com/office/powerpoint/2010/main" val="181503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ältösivu kelta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31164FF-D359-3F4E-FA82-11C8BBDFDB1F}"/>
              </a:ext>
              <a:ext uri="{C183D7F6-B498-43B3-948B-1728B52AA6E4}">
                <adec:decorative xmlns:adec="http://schemas.microsoft.com/office/drawing/2017/decorative" val="1"/>
              </a:ext>
            </a:extLst>
          </p:cNvPr>
          <p:cNvSpPr/>
          <p:nvPr userDrawn="1"/>
        </p:nvSpPr>
        <p:spPr>
          <a:xfrm>
            <a:off x="252000" y="252413"/>
            <a:ext cx="11692350" cy="5584825"/>
          </a:xfrm>
          <a:prstGeom prst="rect">
            <a:avLst/>
          </a:prstGeom>
          <a:solidFill>
            <a:srgbClr val="FAF0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Otsikko 2">
            <a:extLst>
              <a:ext uri="{FF2B5EF4-FFF2-40B4-BE49-F238E27FC236}">
                <a16:creationId xmlns:a16="http://schemas.microsoft.com/office/drawing/2014/main" id="{1A0193E6-5A86-623F-104E-95FD43158D91}"/>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20000" y="1440000"/>
            <a:ext cx="107496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1DD50CDA-808C-735F-37BB-08E22F4CE511}"/>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032236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nsi 2 vihreä">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B063DCB7-0E64-4B2A-CA84-89C215F850B5}"/>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tx1"/>
                </a:solidFill>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718930" y="4157999"/>
            <a:ext cx="5327009" cy="720000"/>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2" name="Picture 1">
            <a:extLst>
              <a:ext uri="{FF2B5EF4-FFF2-40B4-BE49-F238E27FC236}">
                <a16:creationId xmlns:a16="http://schemas.microsoft.com/office/drawing/2014/main" id="{A34FAA95-09D7-2412-3C72-04FFC308519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908352" y="1318896"/>
            <a:ext cx="2190682" cy="4703137"/>
          </a:xfrm>
          <a:prstGeom prst="rect">
            <a:avLst/>
          </a:prstGeom>
        </p:spPr>
      </p:pic>
    </p:spTree>
    <p:extLst>
      <p:ext uri="{BB962C8B-B14F-4D97-AF65-F5344CB8AC3E}">
        <p14:creationId xmlns:p14="http://schemas.microsoft.com/office/powerpoint/2010/main" val="4285369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nsi 2 sininen">
    <p:spTree>
      <p:nvGrpSpPr>
        <p:cNvPr id="1" name=""/>
        <p:cNvGrpSpPr/>
        <p:nvPr/>
      </p:nvGrpSpPr>
      <p:grpSpPr>
        <a:xfrm>
          <a:off x="0" y="0"/>
          <a:ext cx="0" cy="0"/>
          <a:chOff x="0" y="0"/>
          <a:chExt cx="0" cy="0"/>
        </a:xfrm>
      </p:grpSpPr>
      <p:sp>
        <p:nvSpPr>
          <p:cNvPr id="6" name="Rectangle 17">
            <a:extLst>
              <a:ext uri="{FF2B5EF4-FFF2-40B4-BE49-F238E27FC236}">
                <a16:creationId xmlns:a16="http://schemas.microsoft.com/office/drawing/2014/main" id="{E63FC227-6B28-AD9D-BAC5-F8C700B03D20}"/>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bg1"/>
                </a:solidFill>
              </a:defRPr>
            </a:lvl1pPr>
          </a:lstStyle>
          <a:p>
            <a:r>
              <a:rPr lang="fi-FI" noProof="0" dirty="0"/>
              <a:t>Lisää otsikko tähän</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hasCustomPrompt="1"/>
          </p:nvPr>
        </p:nvSpPr>
        <p:spPr>
          <a:xfrm>
            <a:off x="5718930" y="4157999"/>
            <a:ext cx="5327009" cy="720000"/>
          </a:xfrm>
        </p:spPr>
        <p:txBody>
          <a:bodyPr>
            <a:normAutofit/>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3" name="Picture 2">
            <a:extLst>
              <a:ext uri="{FF2B5EF4-FFF2-40B4-BE49-F238E27FC236}">
                <a16:creationId xmlns:a16="http://schemas.microsoft.com/office/drawing/2014/main" id="{13A16BD0-F41E-FBB0-AC9B-8791CE26904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264690" y="1279577"/>
            <a:ext cx="4651642" cy="5229911"/>
          </a:xfrm>
          <a:prstGeom prst="rect">
            <a:avLst/>
          </a:prstGeom>
        </p:spPr>
      </p:pic>
    </p:spTree>
    <p:extLst>
      <p:ext uri="{BB962C8B-B14F-4D97-AF65-F5344CB8AC3E}">
        <p14:creationId xmlns:p14="http://schemas.microsoft.com/office/powerpoint/2010/main" val="1915595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nsi kuvalla vihreä">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A19D5105-9887-9984-B684-CFAD36754F4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274000" y="2088000"/>
            <a:ext cx="6120000" cy="1800000"/>
          </a:xfrm>
        </p:spPr>
        <p:txBody>
          <a:bodyPr anchor="b" anchorCtr="0">
            <a:normAutofit/>
          </a:bodyPr>
          <a:lstStyle>
            <a:lvl1pPr algn="l">
              <a:defRPr sz="4000">
                <a:solidFill>
                  <a:schemeClr val="tx1"/>
                </a:solidFill>
                <a:latin typeface="+mj-lt"/>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273999" y="4158000"/>
            <a:ext cx="6120000" cy="720000"/>
          </a:xfrm>
        </p:spPr>
        <p:txBody>
          <a:bodyPr>
            <a:normAutofit/>
          </a:bodyPr>
          <a:lstStyle>
            <a:lvl1pPr marL="0" indent="0" algn="l">
              <a:buNone/>
              <a:defRPr sz="20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8" name="Kuvan paikkamerkki 7">
            <a:extLst>
              <a:ext uri="{FF2B5EF4-FFF2-40B4-BE49-F238E27FC236}">
                <a16:creationId xmlns:a16="http://schemas.microsoft.com/office/drawing/2014/main" id="{571A4680-166D-0495-ABB5-3D7DE039A2F7}"/>
              </a:ext>
            </a:extLst>
          </p:cNvPr>
          <p:cNvSpPr>
            <a:spLocks noGrp="1"/>
          </p:cNvSpPr>
          <p:nvPr>
            <p:ph type="pic" sz="quarter" idx="10"/>
          </p:nvPr>
        </p:nvSpPr>
        <p:spPr>
          <a:xfrm>
            <a:off x="252000" y="251999"/>
            <a:ext cx="427531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Tree>
    <p:extLst>
      <p:ext uri="{BB962C8B-B14F-4D97-AF65-F5344CB8AC3E}">
        <p14:creationId xmlns:p14="http://schemas.microsoft.com/office/powerpoint/2010/main" val="45437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nsi kuvalla sininen">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A19D5105-9887-9984-B684-CFAD36754F4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274000" y="2088000"/>
            <a:ext cx="6120000" cy="1800000"/>
          </a:xfrm>
        </p:spPr>
        <p:txBody>
          <a:bodyPr anchor="b" anchorCtr="0">
            <a:normAutofit/>
          </a:bodyPr>
          <a:lstStyle>
            <a:lvl1pPr algn="l">
              <a:defRPr sz="4000">
                <a:solidFill>
                  <a:schemeClr val="bg1"/>
                </a:solidFill>
                <a:latin typeface="+mj-lt"/>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273999" y="4158000"/>
            <a:ext cx="6120000" cy="720000"/>
          </a:xfrm>
        </p:spPr>
        <p:txBody>
          <a:bodyPr>
            <a:normAutofit/>
          </a:bodyPr>
          <a:lstStyle>
            <a:lvl1pPr marL="0" indent="0" algn="l">
              <a:buNone/>
              <a:defRPr sz="20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8" name="Kuvan paikkamerkki 7">
            <a:extLst>
              <a:ext uri="{FF2B5EF4-FFF2-40B4-BE49-F238E27FC236}">
                <a16:creationId xmlns:a16="http://schemas.microsoft.com/office/drawing/2014/main" id="{571A4680-166D-0495-ABB5-3D7DE039A2F7}"/>
              </a:ext>
            </a:extLst>
          </p:cNvPr>
          <p:cNvSpPr>
            <a:spLocks noGrp="1"/>
          </p:cNvSpPr>
          <p:nvPr>
            <p:ph type="pic" sz="quarter" idx="10"/>
          </p:nvPr>
        </p:nvSpPr>
        <p:spPr>
          <a:xfrm>
            <a:off x="252000" y="251999"/>
            <a:ext cx="427531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Tree>
    <p:extLst>
      <p:ext uri="{BB962C8B-B14F-4D97-AF65-F5344CB8AC3E}">
        <p14:creationId xmlns:p14="http://schemas.microsoft.com/office/powerpoint/2010/main" val="540136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kuvalla keltainen">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A19D5105-9887-9984-B684-CFAD36754F4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274000" y="2088000"/>
            <a:ext cx="6120000" cy="1800000"/>
          </a:xfrm>
        </p:spPr>
        <p:txBody>
          <a:bodyPr anchor="b" anchorCtr="0">
            <a:normAutofit/>
          </a:bodyPr>
          <a:lstStyle>
            <a:lvl1pPr algn="l">
              <a:defRPr sz="4000">
                <a:solidFill>
                  <a:schemeClr val="tx1"/>
                </a:solidFill>
                <a:latin typeface="+mj-lt"/>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273999" y="4158000"/>
            <a:ext cx="6120000" cy="720000"/>
          </a:xfrm>
        </p:spPr>
        <p:txBody>
          <a:bodyPr>
            <a:normAutofit/>
          </a:bodyPr>
          <a:lstStyle>
            <a:lvl1pPr marL="0" indent="0" algn="l">
              <a:buNone/>
              <a:defRPr sz="20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8" name="Kuvan paikkamerkki 7">
            <a:extLst>
              <a:ext uri="{FF2B5EF4-FFF2-40B4-BE49-F238E27FC236}">
                <a16:creationId xmlns:a16="http://schemas.microsoft.com/office/drawing/2014/main" id="{571A4680-166D-0495-ABB5-3D7DE039A2F7}"/>
              </a:ext>
            </a:extLst>
          </p:cNvPr>
          <p:cNvSpPr>
            <a:spLocks noGrp="1"/>
          </p:cNvSpPr>
          <p:nvPr>
            <p:ph type="pic" sz="quarter" idx="10"/>
          </p:nvPr>
        </p:nvSpPr>
        <p:spPr>
          <a:xfrm>
            <a:off x="252000" y="251999"/>
            <a:ext cx="427531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Tree>
    <p:extLst>
      <p:ext uri="{BB962C8B-B14F-4D97-AF65-F5344CB8AC3E}">
        <p14:creationId xmlns:p14="http://schemas.microsoft.com/office/powerpoint/2010/main" val="18925128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kuvalla punainen">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A19D5105-9887-9984-B684-CFAD36754F4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274000" y="2088000"/>
            <a:ext cx="6120000" cy="1800000"/>
          </a:xfrm>
        </p:spPr>
        <p:txBody>
          <a:bodyPr anchor="b" anchorCtr="0">
            <a:normAutofit/>
          </a:bodyPr>
          <a:lstStyle>
            <a:lvl1pPr algn="l">
              <a:defRPr sz="4000">
                <a:solidFill>
                  <a:schemeClr val="tx1"/>
                </a:solidFill>
                <a:latin typeface="+mj-lt"/>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273999" y="4158000"/>
            <a:ext cx="6120000" cy="720000"/>
          </a:xfrm>
        </p:spPr>
        <p:txBody>
          <a:bodyPr>
            <a:normAutofit/>
          </a:bodyPr>
          <a:lstStyle>
            <a:lvl1pPr marL="0" indent="0" algn="l">
              <a:buNone/>
              <a:defRPr sz="20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8" name="Kuvan paikkamerkki 7">
            <a:extLst>
              <a:ext uri="{FF2B5EF4-FFF2-40B4-BE49-F238E27FC236}">
                <a16:creationId xmlns:a16="http://schemas.microsoft.com/office/drawing/2014/main" id="{571A4680-166D-0495-ABB5-3D7DE039A2F7}"/>
              </a:ext>
            </a:extLst>
          </p:cNvPr>
          <p:cNvSpPr>
            <a:spLocks noGrp="1"/>
          </p:cNvSpPr>
          <p:nvPr>
            <p:ph type="pic" sz="quarter" idx="10"/>
          </p:nvPr>
        </p:nvSpPr>
        <p:spPr>
          <a:xfrm>
            <a:off x="252000" y="251999"/>
            <a:ext cx="427531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Tree>
    <p:extLst>
      <p:ext uri="{BB962C8B-B14F-4D97-AF65-F5344CB8AC3E}">
        <p14:creationId xmlns:p14="http://schemas.microsoft.com/office/powerpoint/2010/main" val="115904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 vihreä">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A0A97A81-B0AA-4AEF-47DF-BBFA32FB6BC6}"/>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F31FB1B8-927F-F127-ECC1-C5AA85D3F5C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9081" y="1107470"/>
            <a:ext cx="771954" cy="499500"/>
          </a:xfrm>
          <a:prstGeom prst="rect">
            <a:avLst/>
          </a:prstGeom>
        </p:spPr>
      </p:pic>
      <p:sp>
        <p:nvSpPr>
          <p:cNvPr id="17" name="Title 1">
            <a:extLst>
              <a:ext uri="{FF2B5EF4-FFF2-40B4-BE49-F238E27FC236}">
                <a16:creationId xmlns:a16="http://schemas.microsoft.com/office/drawing/2014/main" id="{B2162160-C6D6-FEE7-EB38-764188ECEF7C}"/>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hasCustomPrompt="1"/>
          </p:nvPr>
        </p:nvSpPr>
        <p:spPr>
          <a:xfrm>
            <a:off x="3432495" y="3852000"/>
            <a:ext cx="5327009" cy="609199"/>
          </a:xfrm>
        </p:spPr>
        <p:txBody>
          <a:bodyPr>
            <a:normAutofit/>
          </a:bodyPr>
          <a:lstStyle>
            <a:lvl1pPr marL="0" indent="0" algn="ctr">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12" name="Dian numeron paikkamerkki 11">
            <a:extLst>
              <a:ext uri="{FF2B5EF4-FFF2-40B4-BE49-F238E27FC236}">
                <a16:creationId xmlns:a16="http://schemas.microsoft.com/office/drawing/2014/main" id="{A0B99A34-992B-6BC1-7E52-61AE6F8E0ED8}"/>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8954019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 uri="{C183D7F6-B498-43B3-948B-1728B52AA6E4}">
                <adec:decorative xmlns:adec="http://schemas.microsoft.com/office/drawing/2017/decorative" val="1"/>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2" name="Picture 1">
            <a:extLst>
              <a:ext uri="{FF2B5EF4-FFF2-40B4-BE49-F238E27FC236}">
                <a16:creationId xmlns:a16="http://schemas.microsoft.com/office/drawing/2014/main" id="{20F47650-839D-64FC-8B9B-16DF3BE461FA}"/>
              </a:ext>
              <a:ext uri="{C183D7F6-B498-43B3-948B-1728B52AA6E4}">
                <adec:decorative xmlns:adec="http://schemas.microsoft.com/office/drawing/2017/decorative" val="1"/>
              </a:ext>
            </a:extLst>
          </p:cNvPr>
          <p:cNvPicPr>
            <a:picLocks noChangeAspect="1"/>
          </p:cNvPicPr>
          <p:nvPr userDrawn="1"/>
        </p:nvPicPr>
        <p:blipFill>
          <a:blip r:embed="rId2"/>
          <a:srcRect t="27155" r="4036"/>
          <a:stretch/>
        </p:blipFill>
        <p:spPr>
          <a:xfrm>
            <a:off x="8995605" y="251505"/>
            <a:ext cx="2944396" cy="2075172"/>
          </a:xfrm>
          <a:prstGeom prst="rect">
            <a:avLst/>
          </a:prstGeom>
        </p:spPr>
      </p:pic>
      <p:pic>
        <p:nvPicPr>
          <p:cNvPr id="5" name="Picture 4">
            <a:extLst>
              <a:ext uri="{FF2B5EF4-FFF2-40B4-BE49-F238E27FC236}">
                <a16:creationId xmlns:a16="http://schemas.microsoft.com/office/drawing/2014/main" id="{A3BDD096-AB7B-F0B2-4D84-F219EAC2C915}"/>
              </a:ext>
              <a:ext uri="{C183D7F6-B498-43B3-948B-1728B52AA6E4}">
                <adec:decorative xmlns:adec="http://schemas.microsoft.com/office/drawing/2017/decorative" val="1"/>
              </a:ext>
            </a:extLst>
          </p:cNvPr>
          <p:cNvPicPr>
            <a:picLocks noChangeAspect="1"/>
          </p:cNvPicPr>
          <p:nvPr userDrawn="1"/>
        </p:nvPicPr>
        <p:blipFill>
          <a:blip r:embed="rId3"/>
          <a:srcRect l="880"/>
          <a:stretch/>
        </p:blipFill>
        <p:spPr>
          <a:xfrm>
            <a:off x="251998" y="2998309"/>
            <a:ext cx="4790548" cy="3027272"/>
          </a:xfrm>
          <a:prstGeom prst="rect">
            <a:avLst/>
          </a:prstGeom>
        </p:spPr>
      </p:pic>
      <p:sp>
        <p:nvSpPr>
          <p:cNvPr id="9" name="Title 1">
            <a:extLst>
              <a:ext uri="{FF2B5EF4-FFF2-40B4-BE49-F238E27FC236}">
                <a16:creationId xmlns:a16="http://schemas.microsoft.com/office/drawing/2014/main" id="{D7FCCCA3-CA4B-DCFB-9A01-49D4180F50B2}"/>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hasCustomPrompt="1"/>
          </p:nvPr>
        </p:nvSpPr>
        <p:spPr>
          <a:xfrm>
            <a:off x="3432495" y="3851998"/>
            <a:ext cx="5327009" cy="720000"/>
          </a:xfrm>
        </p:spPr>
        <p:txBody>
          <a:bodyPr>
            <a:normAutofit/>
          </a:bodyPr>
          <a:lstStyle>
            <a:lvl1pPr marL="0" indent="0" algn="ctr">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4" name="Dian numeron paikkamerkki 3">
            <a:extLst>
              <a:ext uri="{FF2B5EF4-FFF2-40B4-BE49-F238E27FC236}">
                <a16:creationId xmlns:a16="http://schemas.microsoft.com/office/drawing/2014/main" id="{266DC960-97A7-BE48-93C8-2725144676D0}"/>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1438313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äliotsikko sininen">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1C39B2F4-A4F9-AEFD-8492-6A0B7FC6F576}"/>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F89CBC66-CA1A-6D97-EBAF-C1076AC492C1}"/>
              </a:ext>
              <a:ext uri="{C183D7F6-B498-43B3-948B-1728B52AA6E4}">
                <adec:decorative xmlns:adec="http://schemas.microsoft.com/office/drawing/2017/decorative" val="1"/>
              </a:ext>
            </a:extLst>
          </p:cNvPr>
          <p:cNvPicPr>
            <a:picLocks noChangeAspect="1"/>
          </p:cNvPicPr>
          <p:nvPr userDrawn="1"/>
        </p:nvPicPr>
        <p:blipFill>
          <a:blip r:embed="rId2"/>
          <a:srcRect l="7431"/>
          <a:stretch/>
        </p:blipFill>
        <p:spPr>
          <a:xfrm>
            <a:off x="254457" y="2338135"/>
            <a:ext cx="2469121" cy="3683308"/>
          </a:xfrm>
          <a:prstGeom prst="rect">
            <a:avLst/>
          </a:prstGeom>
        </p:spPr>
      </p:pic>
      <p:pic>
        <p:nvPicPr>
          <p:cNvPr id="7" name="Picture 6">
            <a:extLst>
              <a:ext uri="{FF2B5EF4-FFF2-40B4-BE49-F238E27FC236}">
                <a16:creationId xmlns:a16="http://schemas.microsoft.com/office/drawing/2014/main" id="{C6798F48-458A-A5A8-9EE2-10C62B0D571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728492" y="1801504"/>
            <a:ext cx="2211508" cy="2444722"/>
          </a:xfrm>
          <a:prstGeom prst="rect">
            <a:avLst/>
          </a:prstGeom>
        </p:spPr>
      </p:pic>
      <p:sp>
        <p:nvSpPr>
          <p:cNvPr id="9" name="Title 1">
            <a:extLst>
              <a:ext uri="{FF2B5EF4-FFF2-40B4-BE49-F238E27FC236}">
                <a16:creationId xmlns:a16="http://schemas.microsoft.com/office/drawing/2014/main" id="{D6B40E0A-0316-6C28-7C92-77F4670496D0}"/>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hasCustomPrompt="1"/>
          </p:nvPr>
        </p:nvSpPr>
        <p:spPr>
          <a:xfrm>
            <a:off x="3432495" y="3852000"/>
            <a:ext cx="5327009" cy="720000"/>
          </a:xfrm>
        </p:spPr>
        <p:txBody>
          <a:bodyPr>
            <a:normAutofit/>
          </a:bodyPr>
          <a:lstStyle>
            <a:lvl1pPr marL="0" indent="0" algn="ctr">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3" name="Dian numeron paikkamerkki 2">
            <a:extLst>
              <a:ext uri="{FF2B5EF4-FFF2-40B4-BE49-F238E27FC236}">
                <a16:creationId xmlns:a16="http://schemas.microsoft.com/office/drawing/2014/main" id="{F3BAEED8-CA00-1B25-5F07-B72DC2ABE40D}"/>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508264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äliotsikko punainen">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28EC4286-E9F0-87E9-CB6E-76F24D2C2FA0}"/>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311A6207-5E81-F1A0-6B3E-F89F3B56DC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11176" y="4598369"/>
            <a:ext cx="2849355" cy="1522624"/>
          </a:xfrm>
          <a:prstGeom prst="rect">
            <a:avLst/>
          </a:prstGeom>
        </p:spPr>
      </p:pic>
      <p:pic>
        <p:nvPicPr>
          <p:cNvPr id="7" name="Picture 6">
            <a:extLst>
              <a:ext uri="{FF2B5EF4-FFF2-40B4-BE49-F238E27FC236}">
                <a16:creationId xmlns:a16="http://schemas.microsoft.com/office/drawing/2014/main" id="{9ED610E5-A200-A1BA-A4EC-C15DEB105B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55467" y="4336586"/>
            <a:ext cx="959123" cy="1687216"/>
          </a:xfrm>
          <a:prstGeom prst="rect">
            <a:avLst/>
          </a:prstGeom>
        </p:spPr>
      </p:pic>
      <p:pic>
        <p:nvPicPr>
          <p:cNvPr id="8" name="Picture 7">
            <a:extLst>
              <a:ext uri="{FF2B5EF4-FFF2-40B4-BE49-F238E27FC236}">
                <a16:creationId xmlns:a16="http://schemas.microsoft.com/office/drawing/2014/main" id="{3A26D852-2BC4-0F33-FF1B-E51262F710B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188550" y="3991772"/>
            <a:ext cx="1155137" cy="2032029"/>
          </a:xfrm>
          <a:prstGeom prst="rect">
            <a:avLst/>
          </a:prstGeom>
        </p:spPr>
      </p:pic>
      <p:pic>
        <p:nvPicPr>
          <p:cNvPr id="9" name="Picture 8">
            <a:extLst>
              <a:ext uri="{FF2B5EF4-FFF2-40B4-BE49-F238E27FC236}">
                <a16:creationId xmlns:a16="http://schemas.microsoft.com/office/drawing/2014/main" id="{AF2E3957-660C-DC7A-618D-EFAE3022088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208004" y="2027774"/>
            <a:ext cx="1202045" cy="770423"/>
          </a:xfrm>
          <a:prstGeom prst="rect">
            <a:avLst/>
          </a:prstGeom>
        </p:spPr>
      </p:pic>
      <p:pic>
        <p:nvPicPr>
          <p:cNvPr id="10" name="Picture 9">
            <a:extLst>
              <a:ext uri="{FF2B5EF4-FFF2-40B4-BE49-F238E27FC236}">
                <a16:creationId xmlns:a16="http://schemas.microsoft.com/office/drawing/2014/main" id="{68D7284E-9009-94FE-E4C6-A86089410B44}"/>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81951" y="1205856"/>
            <a:ext cx="2343386" cy="2005938"/>
          </a:xfrm>
          <a:prstGeom prst="rect">
            <a:avLst/>
          </a:prstGeom>
        </p:spPr>
      </p:pic>
      <p:sp>
        <p:nvSpPr>
          <p:cNvPr id="12" name="Title 1">
            <a:extLst>
              <a:ext uri="{FF2B5EF4-FFF2-40B4-BE49-F238E27FC236}">
                <a16:creationId xmlns:a16="http://schemas.microsoft.com/office/drawing/2014/main" id="{39804798-D62B-8E22-EC07-CCDD63147616}"/>
              </a:ext>
            </a:extLst>
          </p:cNvPr>
          <p:cNvSpPr>
            <a:spLocks noGrp="1"/>
          </p:cNvSpPr>
          <p:nvPr>
            <p:ph type="ctrTitle" hasCustomPrompt="1"/>
          </p:nvPr>
        </p:nvSpPr>
        <p:spPr>
          <a:xfrm>
            <a:off x="3432495" y="178067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4" name="Subtitle 2">
            <a:extLst>
              <a:ext uri="{FF2B5EF4-FFF2-40B4-BE49-F238E27FC236}">
                <a16:creationId xmlns:a16="http://schemas.microsoft.com/office/drawing/2014/main" id="{17CCA334-D3FC-F093-4C53-33542CF680DE}"/>
              </a:ext>
            </a:extLst>
          </p:cNvPr>
          <p:cNvSpPr>
            <a:spLocks noGrp="1"/>
          </p:cNvSpPr>
          <p:nvPr>
            <p:ph type="subTitle" idx="1" hasCustomPrompt="1"/>
          </p:nvPr>
        </p:nvSpPr>
        <p:spPr>
          <a:xfrm>
            <a:off x="3432495" y="3852000"/>
            <a:ext cx="5327009" cy="720000"/>
          </a:xfrm>
        </p:spPr>
        <p:txBody>
          <a:bodyPr>
            <a:normAutofit/>
          </a:bodyPr>
          <a:lstStyle>
            <a:lvl1pPr marL="0" indent="0" algn="ctr">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2" name="Dian numeron paikkamerkki 1">
            <a:extLst>
              <a:ext uri="{FF2B5EF4-FFF2-40B4-BE49-F238E27FC236}">
                <a16:creationId xmlns:a16="http://schemas.microsoft.com/office/drawing/2014/main" id="{BC59C175-42D2-1E7B-7A15-03F3DC00F531}"/>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385090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sältösivu puna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31164FF-D359-3F4E-FA82-11C8BBDFDB1F}"/>
              </a:ext>
              <a:ext uri="{C183D7F6-B498-43B3-948B-1728B52AA6E4}">
                <adec:decorative xmlns:adec="http://schemas.microsoft.com/office/drawing/2017/decorative" val="1"/>
              </a:ext>
            </a:extLst>
          </p:cNvPr>
          <p:cNvSpPr/>
          <p:nvPr userDrawn="1"/>
        </p:nvSpPr>
        <p:spPr>
          <a:xfrm>
            <a:off x="252000" y="252413"/>
            <a:ext cx="11692350" cy="5584825"/>
          </a:xfrm>
          <a:prstGeom prst="rect">
            <a:avLst/>
          </a:prstGeom>
          <a:solidFill>
            <a:srgbClr val="FDE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Otsikko 2">
            <a:extLst>
              <a:ext uri="{FF2B5EF4-FFF2-40B4-BE49-F238E27FC236}">
                <a16:creationId xmlns:a16="http://schemas.microsoft.com/office/drawing/2014/main" id="{1EB22DF0-1F8B-07D2-040A-3E9395B7877D}"/>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20000" y="1440000"/>
            <a:ext cx="107496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5982B106-1142-22BF-85A4-9FAF38DC2AEF}"/>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57229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äliotsikko 2 vihreä">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38C8A9EE-F0E3-10E8-0CE1-AEF61C4E936A}"/>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9578A36A-05A0-B140-8062-436A4B4D96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305305" y="1253698"/>
            <a:ext cx="931880" cy="597267"/>
          </a:xfrm>
          <a:prstGeom prst="rect">
            <a:avLst/>
          </a:prstGeom>
        </p:spPr>
      </p:pic>
      <p:pic>
        <p:nvPicPr>
          <p:cNvPr id="11" name="Picture 10">
            <a:extLst>
              <a:ext uri="{FF2B5EF4-FFF2-40B4-BE49-F238E27FC236}">
                <a16:creationId xmlns:a16="http://schemas.microsoft.com/office/drawing/2014/main" id="{8301F4E0-43E8-4A1D-12B3-A9C24AAF51A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835642" y="582669"/>
            <a:ext cx="771954" cy="499500"/>
          </a:xfrm>
          <a:prstGeom prst="rect">
            <a:avLst/>
          </a:prstGeom>
        </p:spPr>
      </p:pic>
      <p:pic>
        <p:nvPicPr>
          <p:cNvPr id="2" name="Picture 1">
            <a:extLst>
              <a:ext uri="{FF2B5EF4-FFF2-40B4-BE49-F238E27FC236}">
                <a16:creationId xmlns:a16="http://schemas.microsoft.com/office/drawing/2014/main" id="{81CE9531-13F5-CE7A-AB63-D35F6183F5B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811224" y="2359936"/>
            <a:ext cx="1706473" cy="3663598"/>
          </a:xfrm>
          <a:prstGeom prst="rect">
            <a:avLst/>
          </a:prstGeom>
        </p:spPr>
      </p:pic>
      <p:pic>
        <p:nvPicPr>
          <p:cNvPr id="4" name="Picture 3">
            <a:extLst>
              <a:ext uri="{FF2B5EF4-FFF2-40B4-BE49-F238E27FC236}">
                <a16:creationId xmlns:a16="http://schemas.microsoft.com/office/drawing/2014/main" id="{5D6C7433-4F2F-85A1-36D1-705393735D6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283372" y="3703525"/>
            <a:ext cx="771954" cy="499500"/>
          </a:xfrm>
          <a:prstGeom prst="rect">
            <a:avLst/>
          </a:prstGeom>
        </p:spPr>
      </p:pic>
      <p:sp>
        <p:nvSpPr>
          <p:cNvPr id="12" name="Title 1">
            <a:extLst>
              <a:ext uri="{FF2B5EF4-FFF2-40B4-BE49-F238E27FC236}">
                <a16:creationId xmlns:a16="http://schemas.microsoft.com/office/drawing/2014/main" id="{D1CB3C6E-CE0D-98D7-A8E2-203BB6DD4187}"/>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4" name="Subtitle 2">
            <a:extLst>
              <a:ext uri="{FF2B5EF4-FFF2-40B4-BE49-F238E27FC236}">
                <a16:creationId xmlns:a16="http://schemas.microsoft.com/office/drawing/2014/main" id="{1ACA5602-4C8E-915C-95E3-E4888267E414}"/>
              </a:ext>
            </a:extLst>
          </p:cNvPr>
          <p:cNvSpPr>
            <a:spLocks noGrp="1"/>
          </p:cNvSpPr>
          <p:nvPr>
            <p:ph type="subTitle" idx="1" hasCustomPrompt="1"/>
          </p:nvPr>
        </p:nvSpPr>
        <p:spPr>
          <a:xfrm>
            <a:off x="3432495" y="3852000"/>
            <a:ext cx="5327009" cy="720000"/>
          </a:xfrm>
        </p:spPr>
        <p:txBody>
          <a:bodyPr>
            <a:normAutofit/>
          </a:bodyPr>
          <a:lstStyle>
            <a:lvl1pPr marL="0" indent="0" algn="ctr">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3" name="Dian numeron paikkamerkki 2">
            <a:extLst>
              <a:ext uri="{FF2B5EF4-FFF2-40B4-BE49-F238E27FC236}">
                <a16:creationId xmlns:a16="http://schemas.microsoft.com/office/drawing/2014/main" id="{5F3D758E-9BA3-069F-3E34-5E52E3559346}"/>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233361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äliotsikko 2 sininen">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5CFF265B-8A04-5D23-5FF9-EFA70B8749AC}"/>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3432495" y="3852000"/>
            <a:ext cx="5327009" cy="720000"/>
          </a:xfrm>
        </p:spPr>
        <p:txBody>
          <a:bodyPr>
            <a:normAutofit/>
          </a:bodyPr>
          <a:lstStyle>
            <a:lvl1pPr marL="0" indent="0" algn="ctr">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6" name="Picture 5">
            <a:extLst>
              <a:ext uri="{FF2B5EF4-FFF2-40B4-BE49-F238E27FC236}">
                <a16:creationId xmlns:a16="http://schemas.microsoft.com/office/drawing/2014/main" id="{7B17ECFC-97EC-54E9-185A-D18DF274E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8" name="Picture 7">
            <a:extLst>
              <a:ext uri="{FF2B5EF4-FFF2-40B4-BE49-F238E27FC236}">
                <a16:creationId xmlns:a16="http://schemas.microsoft.com/office/drawing/2014/main" id="{F8B86BB6-53EA-FCE3-1767-AE376989103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20312" y="2063366"/>
            <a:ext cx="931880" cy="597267"/>
          </a:xfrm>
          <a:prstGeom prst="rect">
            <a:avLst/>
          </a:prstGeom>
        </p:spPr>
      </p:pic>
      <p:pic>
        <p:nvPicPr>
          <p:cNvPr id="9" name="Picture 8">
            <a:extLst>
              <a:ext uri="{FF2B5EF4-FFF2-40B4-BE49-F238E27FC236}">
                <a16:creationId xmlns:a16="http://schemas.microsoft.com/office/drawing/2014/main" id="{3D19A5BB-D99E-D6AC-37DE-C8CAB0EE53EE}"/>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197900" y="704720"/>
            <a:ext cx="771954" cy="499500"/>
          </a:xfrm>
          <a:prstGeom prst="rect">
            <a:avLst/>
          </a:prstGeom>
        </p:spPr>
      </p:pic>
      <p:pic>
        <p:nvPicPr>
          <p:cNvPr id="10" name="Picture 9">
            <a:extLst>
              <a:ext uri="{FF2B5EF4-FFF2-40B4-BE49-F238E27FC236}">
                <a16:creationId xmlns:a16="http://schemas.microsoft.com/office/drawing/2014/main" id="{5001712B-0295-77DE-0519-07B5387C39F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flipH="1">
            <a:off x="-115081" y="2692823"/>
            <a:ext cx="3266352" cy="3672409"/>
          </a:xfrm>
          <a:prstGeom prst="rect">
            <a:avLst/>
          </a:prstGeom>
        </p:spPr>
      </p:pic>
      <p:sp>
        <p:nvSpPr>
          <p:cNvPr id="3" name="Dian numeron paikkamerkki 2">
            <a:extLst>
              <a:ext uri="{FF2B5EF4-FFF2-40B4-BE49-F238E27FC236}">
                <a16:creationId xmlns:a16="http://schemas.microsoft.com/office/drawing/2014/main" id="{C8E303C0-F728-D7CF-FDEE-E51B181A6F90}"/>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6149587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iitossivu / lopetus 1">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id="{901847E3-5C0C-6C03-18F3-627D130EB05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4" name="Picture 3">
            <a:extLst>
              <a:ext uri="{FF2B5EF4-FFF2-40B4-BE49-F238E27FC236}">
                <a16:creationId xmlns:a16="http://schemas.microsoft.com/office/drawing/2014/main" id="{FAB593C4-8031-9BC9-7A08-9B05051256E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599827" y="1304643"/>
            <a:ext cx="2878768" cy="4717333"/>
          </a:xfrm>
          <a:prstGeom prst="rect">
            <a:avLst/>
          </a:prstGeom>
        </p:spPr>
      </p:pic>
      <p:sp>
        <p:nvSpPr>
          <p:cNvPr id="5" name="Otsikko 4">
            <a:extLst>
              <a:ext uri="{FF2B5EF4-FFF2-40B4-BE49-F238E27FC236}">
                <a16:creationId xmlns:a16="http://schemas.microsoft.com/office/drawing/2014/main" id="{955B0456-9B9C-7DEB-593E-549FFCF40855}"/>
              </a:ext>
            </a:extLst>
          </p:cNvPr>
          <p:cNvSpPr>
            <a:spLocks noGrp="1"/>
          </p:cNvSpPr>
          <p:nvPr>
            <p:ph type="title" hasCustomPrompt="1"/>
          </p:nvPr>
        </p:nvSpPr>
        <p:spPr>
          <a:xfrm>
            <a:off x="5274000" y="1594800"/>
            <a:ext cx="6120000" cy="1836000"/>
          </a:xfrm>
        </p:spPr>
        <p:txBody>
          <a:bodyPr anchor="b" anchorCtr="0">
            <a:normAutofit/>
          </a:bodyPr>
          <a:lstStyle>
            <a:lvl1pPr>
              <a:defRPr sz="4000">
                <a:solidFill>
                  <a:schemeClr val="bg1"/>
                </a:solidFill>
                <a:latin typeface="+mj-lt"/>
              </a:defRPr>
            </a:lvl1pPr>
          </a:lstStyle>
          <a:p>
            <a:r>
              <a:rPr lang="fi-FI" dirty="0"/>
              <a:t>Lisää kiitosteksti</a:t>
            </a:r>
          </a:p>
        </p:txBody>
      </p:sp>
      <p:sp>
        <p:nvSpPr>
          <p:cNvPr id="7" name="Tekstin paikkamerkki 6">
            <a:extLst>
              <a:ext uri="{FF2B5EF4-FFF2-40B4-BE49-F238E27FC236}">
                <a16:creationId xmlns:a16="http://schemas.microsoft.com/office/drawing/2014/main" id="{D22B0150-01C3-6F76-970B-A23CF5CD312D}"/>
              </a:ext>
            </a:extLst>
          </p:cNvPr>
          <p:cNvSpPr>
            <a:spLocks noGrp="1"/>
          </p:cNvSpPr>
          <p:nvPr>
            <p:ph type="body" sz="quarter" idx="10" hasCustomPrompt="1"/>
          </p:nvPr>
        </p:nvSpPr>
        <p:spPr>
          <a:xfrm>
            <a:off x="5274000" y="3672000"/>
            <a:ext cx="6120000" cy="1080000"/>
          </a:xfrm>
        </p:spPr>
        <p:txBody>
          <a:bodyPr>
            <a:normAutofit/>
          </a:bodyPr>
          <a:lstStyle>
            <a:lvl1pPr marL="0" indent="0">
              <a:lnSpc>
                <a:spcPct val="110000"/>
              </a:lnSpc>
              <a:spcBef>
                <a:spcPts val="0"/>
              </a:spcBef>
              <a:buNone/>
              <a:defRPr sz="2000">
                <a:solidFill>
                  <a:schemeClr val="bg1"/>
                </a:solidFill>
                <a:latin typeface="+mn-lt"/>
              </a:defRPr>
            </a:lvl1pPr>
            <a:lvl2pPr marL="457200" indent="0">
              <a:buNone/>
              <a:defRPr/>
            </a:lvl2pPr>
          </a:lstStyle>
          <a:p>
            <a:pPr lvl="0"/>
            <a:r>
              <a:rPr lang="fi-FI" dirty="0"/>
              <a:t>Lisää yhteystiedot</a:t>
            </a:r>
          </a:p>
        </p:txBody>
      </p:sp>
    </p:spTree>
    <p:extLst>
      <p:ext uri="{BB962C8B-B14F-4D97-AF65-F5344CB8AC3E}">
        <p14:creationId xmlns:p14="http://schemas.microsoft.com/office/powerpoint/2010/main" val="2106685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iitossivu / lopetus 2">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id="{9B853782-9F9B-5660-1E14-9063573D1935}"/>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4CF85A38-BDB2-E590-7C48-46A4C47EE29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22885" y="714480"/>
            <a:ext cx="3832652" cy="5307496"/>
          </a:xfrm>
          <a:prstGeom prst="rect">
            <a:avLst/>
          </a:prstGeom>
        </p:spPr>
      </p:pic>
      <p:sp>
        <p:nvSpPr>
          <p:cNvPr id="4" name="Otsikko 4">
            <a:extLst>
              <a:ext uri="{FF2B5EF4-FFF2-40B4-BE49-F238E27FC236}">
                <a16:creationId xmlns:a16="http://schemas.microsoft.com/office/drawing/2014/main" id="{9DE2C061-3D0F-C107-EA1F-1F8E5AF3A71B}"/>
              </a:ext>
            </a:extLst>
          </p:cNvPr>
          <p:cNvSpPr>
            <a:spLocks noGrp="1"/>
          </p:cNvSpPr>
          <p:nvPr>
            <p:ph type="title" hasCustomPrompt="1"/>
          </p:nvPr>
        </p:nvSpPr>
        <p:spPr>
          <a:xfrm>
            <a:off x="5274000" y="1594800"/>
            <a:ext cx="6120000" cy="1836000"/>
          </a:xfrm>
        </p:spPr>
        <p:txBody>
          <a:bodyPr anchor="b" anchorCtr="0">
            <a:normAutofit/>
          </a:bodyPr>
          <a:lstStyle>
            <a:lvl1pPr>
              <a:defRPr sz="4000">
                <a:solidFill>
                  <a:schemeClr val="bg1"/>
                </a:solidFill>
                <a:latin typeface="+mj-lt"/>
              </a:defRPr>
            </a:lvl1pPr>
          </a:lstStyle>
          <a:p>
            <a:r>
              <a:rPr lang="fi-FI" dirty="0"/>
              <a:t>Lisää kiitosteksti</a:t>
            </a:r>
          </a:p>
        </p:txBody>
      </p:sp>
      <p:sp>
        <p:nvSpPr>
          <p:cNvPr id="6" name="Tekstin paikkamerkki 6">
            <a:extLst>
              <a:ext uri="{FF2B5EF4-FFF2-40B4-BE49-F238E27FC236}">
                <a16:creationId xmlns:a16="http://schemas.microsoft.com/office/drawing/2014/main" id="{5DE7C147-FB63-F866-9AD3-764CE89F05F7}"/>
              </a:ext>
            </a:extLst>
          </p:cNvPr>
          <p:cNvSpPr>
            <a:spLocks noGrp="1"/>
          </p:cNvSpPr>
          <p:nvPr>
            <p:ph type="body" sz="quarter" idx="10" hasCustomPrompt="1"/>
          </p:nvPr>
        </p:nvSpPr>
        <p:spPr>
          <a:xfrm>
            <a:off x="5274000" y="3672000"/>
            <a:ext cx="6120000" cy="1080000"/>
          </a:xfrm>
        </p:spPr>
        <p:txBody>
          <a:bodyPr>
            <a:normAutofit/>
          </a:bodyPr>
          <a:lstStyle>
            <a:lvl1pPr marL="0" indent="0">
              <a:lnSpc>
                <a:spcPct val="110000"/>
              </a:lnSpc>
              <a:spcBef>
                <a:spcPts val="0"/>
              </a:spcBef>
              <a:buNone/>
              <a:defRPr sz="2000">
                <a:solidFill>
                  <a:schemeClr val="bg1"/>
                </a:solidFill>
                <a:latin typeface="+mn-lt"/>
              </a:defRPr>
            </a:lvl1pPr>
            <a:lvl2pPr marL="457200" indent="0">
              <a:buNone/>
              <a:defRPr/>
            </a:lvl2pPr>
          </a:lstStyle>
          <a:p>
            <a:pPr lvl="0"/>
            <a:r>
              <a:rPr lang="fi-FI" dirty="0"/>
              <a:t>Lisää yhteystiedot</a:t>
            </a:r>
          </a:p>
        </p:txBody>
      </p:sp>
    </p:spTree>
    <p:extLst>
      <p:ext uri="{BB962C8B-B14F-4D97-AF65-F5344CB8AC3E}">
        <p14:creationId xmlns:p14="http://schemas.microsoft.com/office/powerpoint/2010/main" val="250833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4633CD5-2CE8-4065-5307-93439A4F9A02}"/>
              </a:ext>
            </a:extLst>
          </p:cNvPr>
          <p:cNvSpPr>
            <a:spLocks noGrp="1"/>
          </p:cNvSpPr>
          <p:nvPr>
            <p:ph type="title" hasCustomPrompt="1"/>
          </p:nvPr>
        </p:nvSpPr>
        <p:spPr/>
        <p:txBody>
          <a:bodyPr/>
          <a:lstStyle/>
          <a:p>
            <a:r>
              <a:rPr lang="fi-FI" noProof="0" dirty="0"/>
              <a:t>Lisää otsikko tähän</a:t>
            </a:r>
            <a:endParaRPr lang="fi-FI" dirty="0"/>
          </a:p>
        </p:txBody>
      </p:sp>
      <p:sp>
        <p:nvSpPr>
          <p:cNvPr id="6" name="Sisällön paikkamerkki 5">
            <a:extLst>
              <a:ext uri="{FF2B5EF4-FFF2-40B4-BE49-F238E27FC236}">
                <a16:creationId xmlns:a16="http://schemas.microsoft.com/office/drawing/2014/main" id="{456A56CF-8FE3-8F7F-55AB-E3658C3A9FA3}"/>
              </a:ext>
            </a:extLst>
          </p:cNvPr>
          <p:cNvSpPr>
            <a:spLocks noGrp="1"/>
          </p:cNvSpPr>
          <p:nvPr>
            <p:ph sz="quarter" idx="24" hasCustomPrompt="1"/>
          </p:nvPr>
        </p:nvSpPr>
        <p:spPr>
          <a:xfrm>
            <a:off x="720725" y="1440000"/>
            <a:ext cx="5326063"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Sisällön paikkamerkki 5">
            <a:extLst>
              <a:ext uri="{FF2B5EF4-FFF2-40B4-BE49-F238E27FC236}">
                <a16:creationId xmlns:a16="http://schemas.microsoft.com/office/drawing/2014/main" id="{E2217E9E-8F22-AB2D-3907-6F711333FA3F}"/>
              </a:ext>
            </a:extLst>
          </p:cNvPr>
          <p:cNvSpPr>
            <a:spLocks noGrp="1"/>
          </p:cNvSpPr>
          <p:nvPr>
            <p:ph sz="quarter" idx="25" hasCustomPrompt="1"/>
          </p:nvPr>
        </p:nvSpPr>
        <p:spPr>
          <a:xfrm>
            <a:off x="6325200" y="1440000"/>
            <a:ext cx="5326063"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3D7F3FA1-D708-AED3-F0BE-00857E2386EA}"/>
              </a:ext>
            </a:extLst>
          </p:cNvPr>
          <p:cNvSpPr>
            <a:spLocks noGrp="1"/>
          </p:cNvSpPr>
          <p:nvPr>
            <p:ph type="sldNum" sz="quarter" idx="26"/>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12854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palstaa alaotsikoill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EE38BAB-B386-4C31-2DE1-58A24FDCC726}"/>
              </a:ext>
            </a:extLst>
          </p:cNvPr>
          <p:cNvSpPr>
            <a:spLocks noGrp="1"/>
          </p:cNvSpPr>
          <p:nvPr>
            <p:ph type="title" hasCustomPrompt="1"/>
          </p:nvPr>
        </p:nvSpPr>
        <p:spPr/>
        <p:txBody>
          <a:bodyPr/>
          <a:lstStyle/>
          <a:p>
            <a:r>
              <a:rPr lang="fi-FI" noProof="0" dirty="0"/>
              <a:t>Lisää otsikko tähän</a:t>
            </a:r>
            <a:endParaRPr lang="fi-FI" dirty="0"/>
          </a:p>
        </p:txBody>
      </p:sp>
      <p:sp>
        <p:nvSpPr>
          <p:cNvPr id="3" name="Text Placeholder 3">
            <a:extLst>
              <a:ext uri="{FF2B5EF4-FFF2-40B4-BE49-F238E27FC236}">
                <a16:creationId xmlns:a16="http://schemas.microsoft.com/office/drawing/2014/main" id="{540B339C-D1A4-8B53-5061-7456A88F994A}"/>
              </a:ext>
            </a:extLst>
          </p:cNvPr>
          <p:cNvSpPr>
            <a:spLocks noGrp="1"/>
          </p:cNvSpPr>
          <p:nvPr>
            <p:ph type="body" sz="quarter" idx="26"/>
          </p:nvPr>
        </p:nvSpPr>
        <p:spPr>
          <a:xfrm>
            <a:off x="720725" y="1440000"/>
            <a:ext cx="5326063" cy="409303"/>
          </a:xfrm>
        </p:spPr>
        <p:txBody>
          <a:bodyPr/>
          <a:lstStyle>
            <a:lvl1pPr marL="0" indent="0">
              <a:spcBef>
                <a:spcPts val="0"/>
              </a:spcBef>
              <a:buNone/>
              <a:defRPr b="1"/>
            </a:lvl1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56A56CF-8FE3-8F7F-55AB-E3658C3A9FA3}"/>
              </a:ext>
            </a:extLst>
          </p:cNvPr>
          <p:cNvSpPr>
            <a:spLocks noGrp="1"/>
          </p:cNvSpPr>
          <p:nvPr>
            <p:ph sz="quarter" idx="24" hasCustomPrompt="1"/>
          </p:nvPr>
        </p:nvSpPr>
        <p:spPr>
          <a:xfrm>
            <a:off x="720725" y="1926772"/>
            <a:ext cx="5326063" cy="3755686"/>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Text Placeholder 3">
            <a:extLst>
              <a:ext uri="{FF2B5EF4-FFF2-40B4-BE49-F238E27FC236}">
                <a16:creationId xmlns:a16="http://schemas.microsoft.com/office/drawing/2014/main" id="{58545B06-0829-4AA4-1BCC-5C1FA1EDDC95}"/>
              </a:ext>
            </a:extLst>
          </p:cNvPr>
          <p:cNvSpPr>
            <a:spLocks noGrp="1"/>
          </p:cNvSpPr>
          <p:nvPr>
            <p:ph type="body" sz="quarter" idx="27"/>
          </p:nvPr>
        </p:nvSpPr>
        <p:spPr>
          <a:xfrm>
            <a:off x="6325200" y="1440000"/>
            <a:ext cx="5326063" cy="409303"/>
          </a:xfrm>
        </p:spPr>
        <p:txBody>
          <a:bodyPr/>
          <a:lstStyle>
            <a:lvl1pPr marL="0" indent="0">
              <a:spcBef>
                <a:spcPts val="0"/>
              </a:spcBef>
              <a:buNone/>
              <a:defRPr b="1"/>
            </a:lvl1pPr>
          </a:lstStyle>
          <a:p>
            <a:pPr lvl="0"/>
            <a:r>
              <a:rPr lang="fi-FI"/>
              <a:t>Muokkaa tekstin perustyylejä napsauttamalla</a:t>
            </a:r>
          </a:p>
        </p:txBody>
      </p:sp>
      <p:sp>
        <p:nvSpPr>
          <p:cNvPr id="7" name="Sisällön paikkamerkki 5">
            <a:extLst>
              <a:ext uri="{FF2B5EF4-FFF2-40B4-BE49-F238E27FC236}">
                <a16:creationId xmlns:a16="http://schemas.microsoft.com/office/drawing/2014/main" id="{E2217E9E-8F22-AB2D-3907-6F711333FA3F}"/>
              </a:ext>
            </a:extLst>
          </p:cNvPr>
          <p:cNvSpPr>
            <a:spLocks noGrp="1"/>
          </p:cNvSpPr>
          <p:nvPr>
            <p:ph sz="quarter" idx="25" hasCustomPrompt="1"/>
          </p:nvPr>
        </p:nvSpPr>
        <p:spPr>
          <a:xfrm>
            <a:off x="6325200" y="1926772"/>
            <a:ext cx="5326063" cy="3755686"/>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FACC8844-72F4-416B-480E-685CD180A037}"/>
              </a:ext>
            </a:extLst>
          </p:cNvPr>
          <p:cNvSpPr>
            <a:spLocks noGrp="1"/>
          </p:cNvSpPr>
          <p:nvPr>
            <p:ph type="sldNum" sz="quarter" idx="28"/>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3029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llinen sisältö oikealla">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9CBA6753-AC2F-F93E-2C42-0E7F5C9CED06}"/>
              </a:ext>
            </a:extLst>
          </p:cNvPr>
          <p:cNvSpPr>
            <a:spLocks noGrp="1"/>
          </p:cNvSpPr>
          <p:nvPr>
            <p:ph type="title" hasCustomPrompt="1"/>
          </p:nvPr>
        </p:nvSpPr>
        <p:spPr>
          <a:xfrm>
            <a:off x="720000" y="720000"/>
            <a:ext cx="5040000" cy="576000"/>
          </a:xfrm>
        </p:spPr>
        <p:txBody>
          <a:bodyPr/>
          <a:lstStyle/>
          <a:p>
            <a:r>
              <a:rPr lang="fi-FI" noProof="0" dirty="0"/>
              <a:t>Lisää otsikko tähän</a:t>
            </a:r>
            <a:endParaRPr lang="fi-FI" dirty="0"/>
          </a:p>
        </p:txBody>
      </p:sp>
      <p:sp>
        <p:nvSpPr>
          <p:cNvPr id="8" name="Tekstin paikkamerkki 7">
            <a:extLst>
              <a:ext uri="{FF2B5EF4-FFF2-40B4-BE49-F238E27FC236}">
                <a16:creationId xmlns:a16="http://schemas.microsoft.com/office/drawing/2014/main" id="{C9B3232E-DDBD-61D4-59D7-3B23858620B6}"/>
              </a:ext>
            </a:extLst>
          </p:cNvPr>
          <p:cNvSpPr>
            <a:spLocks noGrp="1"/>
          </p:cNvSpPr>
          <p:nvPr>
            <p:ph type="body" sz="quarter" idx="24" hasCustomPrompt="1"/>
          </p:nvPr>
        </p:nvSpPr>
        <p:spPr>
          <a:xfrm>
            <a:off x="720000" y="1439999"/>
            <a:ext cx="5040000" cy="4193357"/>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Sisällön paikkamerkki 5">
            <a:extLst>
              <a:ext uri="{FF2B5EF4-FFF2-40B4-BE49-F238E27FC236}">
                <a16:creationId xmlns:a16="http://schemas.microsoft.com/office/drawing/2014/main" id="{3F404B4E-A101-8F4B-194A-5EF1D5868B74}"/>
              </a:ext>
            </a:extLst>
          </p:cNvPr>
          <p:cNvSpPr>
            <a:spLocks noGrp="1"/>
          </p:cNvSpPr>
          <p:nvPr>
            <p:ph sz="quarter" idx="23" hasCustomPrompt="1"/>
          </p:nvPr>
        </p:nvSpPr>
        <p:spPr>
          <a:xfrm>
            <a:off x="6096000" y="252413"/>
            <a:ext cx="5848350" cy="538094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0" name="Dian numeron paikkamerkki 9">
            <a:extLst>
              <a:ext uri="{FF2B5EF4-FFF2-40B4-BE49-F238E27FC236}">
                <a16:creationId xmlns:a16="http://schemas.microsoft.com/office/drawing/2014/main" id="{CFC4E0D0-D0F4-0DFD-7034-5036AAE979CC}"/>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0171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paikka oike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8477C43-53FF-0603-0B98-EF535C584643}"/>
              </a:ext>
            </a:extLst>
          </p:cNvPr>
          <p:cNvSpPr>
            <a:spLocks noGrp="1"/>
          </p:cNvSpPr>
          <p:nvPr>
            <p:ph type="title" hasCustomPrompt="1"/>
          </p:nvPr>
        </p:nvSpPr>
        <p:spPr>
          <a:xfrm>
            <a:off x="720000" y="720000"/>
            <a:ext cx="5040000" cy="576000"/>
          </a:xfrm>
        </p:spPr>
        <p:txBody>
          <a:bodyPr/>
          <a:lstStyle/>
          <a:p>
            <a:r>
              <a:rPr lang="fi-FI" noProof="0" dirty="0"/>
              <a:t>Lisää otsikko tähän</a:t>
            </a:r>
            <a:endParaRPr lang="fi-FI" dirty="0"/>
          </a:p>
        </p:txBody>
      </p:sp>
      <p:sp>
        <p:nvSpPr>
          <p:cNvPr id="8" name="Tekstin paikkamerkki 7">
            <a:extLst>
              <a:ext uri="{FF2B5EF4-FFF2-40B4-BE49-F238E27FC236}">
                <a16:creationId xmlns:a16="http://schemas.microsoft.com/office/drawing/2014/main" id="{C9B3232E-DDBD-61D4-59D7-3B23858620B6}"/>
              </a:ext>
            </a:extLst>
          </p:cNvPr>
          <p:cNvSpPr>
            <a:spLocks noGrp="1"/>
          </p:cNvSpPr>
          <p:nvPr>
            <p:ph type="body" sz="quarter" idx="24" hasCustomPrompt="1"/>
          </p:nvPr>
        </p:nvSpPr>
        <p:spPr>
          <a:xfrm>
            <a:off x="720000" y="1440000"/>
            <a:ext cx="50400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DBA1F0D4-5106-2EF2-94CC-3987EBA7B09A}"/>
              </a:ext>
            </a:extLst>
          </p:cNvPr>
          <p:cNvSpPr>
            <a:spLocks noGrp="1"/>
          </p:cNvSpPr>
          <p:nvPr>
            <p:ph type="pic" sz="quarter" idx="10"/>
          </p:nvPr>
        </p:nvSpPr>
        <p:spPr>
          <a:xfrm>
            <a:off x="6096000" y="252413"/>
            <a:ext cx="5848350" cy="5584825"/>
          </a:xfrm>
          <a:solidFill>
            <a:schemeClr val="bg1">
              <a:lumMod val="95000"/>
            </a:schemeClr>
          </a:solidFill>
        </p:spPr>
        <p:txBody>
          <a:bodyPr lIns="0" tIns="0" rIns="0" bIns="0" anchor="ctr" anchorCtr="0">
            <a:normAutofit/>
          </a:bodyPr>
          <a:lstStyle>
            <a:lvl1pPr marL="0" indent="0" algn="ctr">
              <a:buNone/>
              <a:defRPr sz="1800">
                <a:latin typeface="+mn-lt"/>
              </a:defRPr>
            </a:lvl1pPr>
          </a:lstStyle>
          <a:p>
            <a:r>
              <a:rPr lang="fi-FI" dirty="0"/>
              <a:t>Lisää kuva napsauttamalla kuvaketta</a:t>
            </a:r>
          </a:p>
        </p:txBody>
      </p:sp>
      <p:sp>
        <p:nvSpPr>
          <p:cNvPr id="5" name="Dian numeron paikkamerkki 4">
            <a:extLst>
              <a:ext uri="{FF2B5EF4-FFF2-40B4-BE49-F238E27FC236}">
                <a16:creationId xmlns:a16="http://schemas.microsoft.com/office/drawing/2014/main" id="{B195BEDE-56D8-75FC-B767-D0803F7AFB1A}"/>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66038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1.emf"/><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2.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1.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720000" y="720000"/>
            <a:ext cx="10763068" cy="576000"/>
          </a:xfrm>
          <a:prstGeom prst="rect">
            <a:avLst/>
          </a:prstGeom>
        </p:spPr>
        <p:txBody>
          <a:bodyPr vert="horz" lIns="91440" tIns="45720" rIns="91440" bIns="45720" rtlCol="0" anchor="t" anchorCtr="0">
            <a:no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720000" y="1440000"/>
            <a:ext cx="10763068" cy="4194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Rectangle 30">
            <a:extLst>
              <a:ext uri="{FF2B5EF4-FFF2-40B4-BE49-F238E27FC236}">
                <a16:creationId xmlns:a16="http://schemas.microsoft.com/office/drawing/2014/main" id="{9B26E231-F98B-9C2E-A942-626D9BB39C2F}"/>
              </a:ext>
              <a:ext uri="{C183D7F6-B498-43B3-948B-1728B52AA6E4}">
                <adec:decorative xmlns:adec="http://schemas.microsoft.com/office/drawing/2017/decorative" val="1"/>
              </a:ext>
            </a:extLst>
          </p:cNvPr>
          <p:cNvSpPr/>
          <p:nvPr userDrawn="1"/>
        </p:nvSpPr>
        <p:spPr>
          <a:xfrm>
            <a:off x="252000" y="5838130"/>
            <a:ext cx="11692350" cy="183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dirty="0"/>
          </a:p>
        </p:txBody>
      </p:sp>
      <p:sp>
        <p:nvSpPr>
          <p:cNvPr id="20" name="Dian numeron paikkamerkki 19">
            <a:extLst>
              <a:ext uri="{FF2B5EF4-FFF2-40B4-BE49-F238E27FC236}">
                <a16:creationId xmlns:a16="http://schemas.microsoft.com/office/drawing/2014/main" id="{984B9F9C-A983-A121-9F6E-9D0CB602523F}"/>
              </a:ext>
            </a:extLst>
          </p:cNvPr>
          <p:cNvSpPr>
            <a:spLocks noGrp="1"/>
          </p:cNvSpPr>
          <p:nvPr>
            <p:ph type="sldNum" sz="quarter" idx="4"/>
          </p:nvPr>
        </p:nvSpPr>
        <p:spPr>
          <a:xfrm>
            <a:off x="251999" y="6338686"/>
            <a:ext cx="1008000" cy="286047"/>
          </a:xfrm>
          <a:prstGeom prst="rect">
            <a:avLst/>
          </a:prstGeom>
        </p:spPr>
        <p:txBody>
          <a:bodyPr vert="horz" lIns="91440" tIns="45720" rIns="91440" bIns="45720" rtlCol="0" anchor="ctr">
            <a:noAutofit/>
          </a:bodyPr>
          <a:lstStyle>
            <a:lvl1pPr algn="l">
              <a:defRPr sz="1000" b="0">
                <a:solidFill>
                  <a:schemeClr val="tx1"/>
                </a:solidFill>
                <a:latin typeface="+mn-lt"/>
              </a:defRPr>
            </a:lvl1pPr>
          </a:lstStyle>
          <a:p>
            <a:fld id="{49719612-53BE-4F51-B5D1-3290D8DAB2AB}" type="slidenum">
              <a:rPr lang="fi-FI" smtClean="0"/>
              <a:pPr/>
              <a:t>‹#›</a:t>
            </a:fld>
            <a:endParaRPr lang="fi-FI" dirty="0"/>
          </a:p>
        </p:txBody>
      </p:sp>
      <p:pic>
        <p:nvPicPr>
          <p:cNvPr id="10" name="Picture 4">
            <a:extLst>
              <a:ext uri="{FF2B5EF4-FFF2-40B4-BE49-F238E27FC236}">
                <a16:creationId xmlns:a16="http://schemas.microsoft.com/office/drawing/2014/main" id="{A3F9B73A-4585-9B53-97FF-ADACB5BE8B87}"/>
              </a:ex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9641559" y="6208193"/>
            <a:ext cx="1910981" cy="435800"/>
          </a:xfrm>
          <a:prstGeom prst="rect">
            <a:avLst/>
          </a:prstGeom>
        </p:spPr>
      </p:pic>
      <p:pic>
        <p:nvPicPr>
          <p:cNvPr id="11" name="Kuva 10">
            <a:extLst>
              <a:ext uri="{FF2B5EF4-FFF2-40B4-BE49-F238E27FC236}">
                <a16:creationId xmlns:a16="http://schemas.microsoft.com/office/drawing/2014/main" id="{217A1B24-6482-15CE-63EB-8183B04FC771}"/>
              </a:ext>
              <a:ext uri="{C183D7F6-B498-43B3-948B-1728B52AA6E4}">
                <adec:decorative xmlns:adec="http://schemas.microsoft.com/office/drawing/2017/decorative" val="1"/>
              </a:ext>
            </a:extLst>
          </p:cNvPr>
          <p:cNvPicPr>
            <a:picLocks noChangeAspect="1"/>
          </p:cNvPicPr>
          <p:nvPr userDrawn="1"/>
        </p:nvPicPr>
        <p:blipFill>
          <a:blip r:embed="rId16"/>
          <a:srcRect/>
          <a:stretch/>
        </p:blipFill>
        <p:spPr>
          <a:xfrm>
            <a:off x="7583067" y="6210800"/>
            <a:ext cx="1689756" cy="438618"/>
          </a:xfrm>
          <a:prstGeom prst="rect">
            <a:avLst/>
          </a:prstGeom>
        </p:spPr>
      </p:pic>
    </p:spTree>
    <p:extLst>
      <p:ext uri="{BB962C8B-B14F-4D97-AF65-F5344CB8AC3E}">
        <p14:creationId xmlns:p14="http://schemas.microsoft.com/office/powerpoint/2010/main" val="3716489997"/>
      </p:ext>
    </p:extLst>
  </p:cSld>
  <p:clrMap bg1="lt1" tx1="dk1" bg2="lt2" tx2="dk2" accent1="accent1" accent2="accent2" accent3="accent3" accent4="accent4" accent5="accent5" accent6="accent6" hlink="hlink" folHlink="folHlink"/>
  <p:sldLayoutIdLst>
    <p:sldLayoutId id="2147484030" r:id="rId1"/>
    <p:sldLayoutId id="2147484126" r:id="rId2"/>
    <p:sldLayoutId id="2147484129" r:id="rId3"/>
    <p:sldLayoutId id="2147484128" r:id="rId4"/>
    <p:sldLayoutId id="2147484127" r:id="rId5"/>
    <p:sldLayoutId id="2147484057" r:id="rId6"/>
    <p:sldLayoutId id="2147484131" r:id="rId7"/>
    <p:sldLayoutId id="2147484122" r:id="rId8"/>
    <p:sldLayoutId id="2147484123" r:id="rId9"/>
    <p:sldLayoutId id="2147484124" r:id="rId10"/>
    <p:sldLayoutId id="2147484125" r:id="rId11"/>
    <p:sldLayoutId id="2147484130" r:id="rId12"/>
    <p:sldLayoutId id="2147484059" r:id="rId13"/>
  </p:sldLayoutIdLst>
  <p:hf hdr="0" ftr="0" dt="0"/>
  <p:txStyles>
    <p:titleStyle>
      <a:lvl1pPr algn="l" defTabSz="914400" rtl="0" eaLnBrk="1" latinLnBrk="0" hangingPunct="1">
        <a:lnSpc>
          <a:spcPct val="90000"/>
        </a:lnSpc>
        <a:spcBef>
          <a:spcPct val="0"/>
        </a:spcBef>
        <a:buNone/>
        <a:defRPr sz="3000" b="1" i="0" kern="1200">
          <a:solidFill>
            <a:srgbClr val="165B94"/>
          </a:solidFill>
          <a:latin typeface="+mj-lt"/>
          <a:ea typeface="Tahoma" panose="020B0604030504040204" pitchFamily="34" charset="0"/>
          <a:cs typeface="Tahoma" panose="020B0604030504040204" pitchFamily="34" charset="0"/>
        </a:defRPr>
      </a:lvl1pPr>
    </p:titleStyle>
    <p:bodyStyle>
      <a:lvl1pPr marL="177800" indent="-1778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1pPr>
      <a:lvl2pPr marL="360363" indent="-182563"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2pPr>
      <a:lvl3pPr marL="538163" indent="-1778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3pPr>
      <a:lvl4pPr marL="715963"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4pPr>
      <a:lvl5pPr marL="898525" indent="-182563"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7" userDrawn="1">
          <p15:clr>
            <a:srgbClr val="F26B43"/>
          </p15:clr>
        </p15:guide>
        <p15:guide id="4" pos="7524" userDrawn="1">
          <p15:clr>
            <a:srgbClr val="F26B43"/>
          </p15:clr>
        </p15:guide>
        <p15:guide id="5" orient="horz" pos="159" userDrawn="1">
          <p15:clr>
            <a:srgbClr val="F26B43"/>
          </p15:clr>
        </p15:guide>
        <p15:guide id="6" orient="horz" pos="3793" userDrawn="1">
          <p15:clr>
            <a:srgbClr val="F26B43"/>
          </p15:clr>
        </p15:guide>
        <p15:guide id="7" orient="horz" pos="36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720000" y="720000"/>
            <a:ext cx="10754904" cy="576000"/>
          </a:xfrm>
          <a:prstGeom prst="rect">
            <a:avLst/>
          </a:prstGeom>
        </p:spPr>
        <p:txBody>
          <a:bodyPr vert="horz" lIns="91440" tIns="45720" rIns="91440" bIns="45720" rtlCol="0" anchor="t" anchorCtr="0">
            <a:no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720000" y="1440000"/>
            <a:ext cx="10754904" cy="4320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Dian numeron paikkamerkki 19">
            <a:extLst>
              <a:ext uri="{FF2B5EF4-FFF2-40B4-BE49-F238E27FC236}">
                <a16:creationId xmlns:a16="http://schemas.microsoft.com/office/drawing/2014/main" id="{4E3DF300-597D-8D7C-2A5A-7B13DD4E9462}"/>
              </a:ext>
            </a:extLst>
          </p:cNvPr>
          <p:cNvSpPr>
            <a:spLocks noGrp="1"/>
          </p:cNvSpPr>
          <p:nvPr>
            <p:ph type="sldNum" sz="quarter" idx="4"/>
          </p:nvPr>
        </p:nvSpPr>
        <p:spPr>
          <a:xfrm>
            <a:off x="251999" y="6338686"/>
            <a:ext cx="1008000" cy="286047"/>
          </a:xfrm>
          <a:prstGeom prst="rect">
            <a:avLst/>
          </a:prstGeom>
        </p:spPr>
        <p:txBody>
          <a:bodyPr vert="horz" lIns="91440" tIns="45720" rIns="91440" bIns="45720" rtlCol="0" anchor="ctr">
            <a:noAutofit/>
          </a:bodyPr>
          <a:lstStyle>
            <a:lvl1pPr algn="l">
              <a:defRPr sz="1000" b="0">
                <a:solidFill>
                  <a:schemeClr val="tx1"/>
                </a:solidFill>
                <a:latin typeface="+mn-lt"/>
              </a:defRPr>
            </a:lvl1pPr>
          </a:lstStyle>
          <a:p>
            <a:fld id="{49719612-53BE-4F51-B5D1-3290D8DAB2AB}" type="slidenum">
              <a:rPr lang="fi-FI" smtClean="0"/>
              <a:pPr/>
              <a:t>‹#›</a:t>
            </a:fld>
            <a:endParaRPr lang="fi-FI" dirty="0"/>
          </a:p>
        </p:txBody>
      </p:sp>
      <p:pic>
        <p:nvPicPr>
          <p:cNvPr id="10" name="Picture 4">
            <a:extLst>
              <a:ext uri="{FF2B5EF4-FFF2-40B4-BE49-F238E27FC236}">
                <a16:creationId xmlns:a16="http://schemas.microsoft.com/office/drawing/2014/main" id="{A3F9B73A-4585-9B53-97FF-ADACB5BE8B87}"/>
              </a:ext>
              <a:ext uri="{C183D7F6-B498-43B3-948B-1728B52AA6E4}">
                <adec:decorative xmlns:adec="http://schemas.microsoft.com/office/drawing/2017/decorative" val="1"/>
              </a:ext>
            </a:extLst>
          </p:cNvPr>
          <p:cNvPicPr>
            <a:picLocks noChangeAspect="1"/>
          </p:cNvPicPr>
          <p:nvPr userDrawn="1"/>
        </p:nvPicPr>
        <p:blipFill>
          <a:blip r:embed="rId24"/>
          <a:stretch>
            <a:fillRect/>
          </a:stretch>
        </p:blipFill>
        <p:spPr>
          <a:xfrm>
            <a:off x="9641559" y="6208193"/>
            <a:ext cx="1910981" cy="435800"/>
          </a:xfrm>
          <a:prstGeom prst="rect">
            <a:avLst/>
          </a:prstGeom>
        </p:spPr>
      </p:pic>
      <p:pic>
        <p:nvPicPr>
          <p:cNvPr id="11" name="Kuva 10">
            <a:extLst>
              <a:ext uri="{FF2B5EF4-FFF2-40B4-BE49-F238E27FC236}">
                <a16:creationId xmlns:a16="http://schemas.microsoft.com/office/drawing/2014/main" id="{217A1B24-6482-15CE-63EB-8183B04FC771}"/>
              </a:ext>
              <a:ext uri="{C183D7F6-B498-43B3-948B-1728B52AA6E4}">
                <adec:decorative xmlns:adec="http://schemas.microsoft.com/office/drawing/2017/decorative" val="1"/>
              </a:ext>
            </a:extLst>
          </p:cNvPr>
          <p:cNvPicPr>
            <a:picLocks noChangeAspect="1"/>
          </p:cNvPicPr>
          <p:nvPr userDrawn="1"/>
        </p:nvPicPr>
        <p:blipFill>
          <a:blip r:embed="rId25"/>
          <a:srcRect/>
          <a:stretch/>
        </p:blipFill>
        <p:spPr>
          <a:xfrm>
            <a:off x="7583067" y="6210800"/>
            <a:ext cx="1689756" cy="438618"/>
          </a:xfrm>
          <a:prstGeom prst="rect">
            <a:avLst/>
          </a:prstGeom>
        </p:spPr>
      </p:pic>
    </p:spTree>
    <p:extLst>
      <p:ext uri="{BB962C8B-B14F-4D97-AF65-F5344CB8AC3E}">
        <p14:creationId xmlns:p14="http://schemas.microsoft.com/office/powerpoint/2010/main" val="1126391954"/>
      </p:ext>
    </p:extLst>
  </p:cSld>
  <p:clrMap bg1="lt1" tx1="dk1" bg2="lt2" tx2="dk2" accent1="accent1" accent2="accent2" accent3="accent3" accent4="accent4" accent5="accent5" accent6="accent6" hlink="hlink" folHlink="folHlink"/>
  <p:sldLayoutIdLst>
    <p:sldLayoutId id="2147484075" r:id="rId1"/>
    <p:sldLayoutId id="2147484132" r:id="rId2"/>
    <p:sldLayoutId id="2147484135" r:id="rId3"/>
    <p:sldLayoutId id="2147484133" r:id="rId4"/>
    <p:sldLayoutId id="2147484134" r:id="rId5"/>
    <p:sldLayoutId id="2147484136" r:id="rId6"/>
    <p:sldLayoutId id="2147484137" r:id="rId7"/>
    <p:sldLayoutId id="2147484118" r:id="rId8"/>
    <p:sldLayoutId id="2147484119" r:id="rId9"/>
    <p:sldLayoutId id="2147484120" r:id="rId10"/>
    <p:sldLayoutId id="2147484121" r:id="rId11"/>
    <p:sldLayoutId id="2147484087" r:id="rId12"/>
    <p:sldLayoutId id="2147484115" r:id="rId13"/>
    <p:sldLayoutId id="2147484116" r:id="rId14"/>
    <p:sldLayoutId id="2147484117" r:id="rId15"/>
    <p:sldLayoutId id="2147484141" r:id="rId16"/>
    <p:sldLayoutId id="2147484072" r:id="rId17"/>
    <p:sldLayoutId id="2147484139" r:id="rId18"/>
    <p:sldLayoutId id="2147484142" r:id="rId19"/>
    <p:sldLayoutId id="2147484140" r:id="rId20"/>
    <p:sldLayoutId id="2147484143" r:id="rId21"/>
    <p:sldLayoutId id="2147484144" r:id="rId22"/>
  </p:sldLayoutIdLst>
  <p:hf hdr="0" ftr="0" dt="0"/>
  <p:txStyles>
    <p:titleStyle>
      <a:lvl1pPr algn="l" defTabSz="914400" rtl="0" eaLnBrk="1" latinLnBrk="0" hangingPunct="1">
        <a:lnSpc>
          <a:spcPct val="90000"/>
        </a:lnSpc>
        <a:spcBef>
          <a:spcPct val="0"/>
        </a:spcBef>
        <a:buNone/>
        <a:defRPr sz="3000" b="1" i="0" kern="1200">
          <a:solidFill>
            <a:srgbClr val="165B94"/>
          </a:solidFill>
          <a:latin typeface="+mj-lt"/>
          <a:ea typeface="Tahoma" panose="020B0604030504040204" pitchFamily="34" charset="0"/>
          <a:cs typeface="Tahoma" panose="020B0604030504040204" pitchFamily="34" charset="0"/>
        </a:defRPr>
      </a:lvl1pPr>
    </p:titleStyle>
    <p:bodyStyle>
      <a:lvl1pPr marL="177800" indent="-1778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1pPr>
      <a:lvl2pPr marL="360363" indent="-182563"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2pPr>
      <a:lvl3pPr marL="538163" indent="-1778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3pPr>
      <a:lvl4pPr marL="715963"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4pPr>
      <a:lvl5pPr marL="898525" indent="-182563"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57" userDrawn="1">
          <p15:clr>
            <a:srgbClr val="F26B43"/>
          </p15:clr>
        </p15:guide>
        <p15:guide id="3" pos="3840" userDrawn="1">
          <p15:clr>
            <a:srgbClr val="F26B43"/>
          </p15:clr>
        </p15:guide>
        <p15:guide id="4" pos="7524" userDrawn="1">
          <p15:clr>
            <a:srgbClr val="F26B43"/>
          </p15:clr>
        </p15:guide>
        <p15:guide id="5" orient="horz" pos="159" userDrawn="1">
          <p15:clr>
            <a:srgbClr val="F26B43"/>
          </p15:clr>
        </p15:guide>
        <p15:guide id="6" orient="horz" pos="379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720000" y="720000"/>
            <a:ext cx="10756800" cy="576000"/>
          </a:xfrm>
          <a:prstGeom prst="rect">
            <a:avLst/>
          </a:prstGeom>
        </p:spPr>
        <p:txBody>
          <a:bodyPr vert="horz" lIns="91440" tIns="45720" rIns="91440" bIns="45720" rtlCol="0" anchor="t" anchorCtr="0">
            <a:no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720000" y="1440000"/>
            <a:ext cx="10756800" cy="4351338"/>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Dian numeron paikkamerkki 19">
            <a:extLst>
              <a:ext uri="{FF2B5EF4-FFF2-40B4-BE49-F238E27FC236}">
                <a16:creationId xmlns:a16="http://schemas.microsoft.com/office/drawing/2014/main" id="{9679AF1E-6BAD-D8BB-7389-2F195789ED5D}"/>
              </a:ext>
            </a:extLst>
          </p:cNvPr>
          <p:cNvSpPr>
            <a:spLocks noGrp="1"/>
          </p:cNvSpPr>
          <p:nvPr>
            <p:ph type="sldNum" sz="quarter" idx="4"/>
          </p:nvPr>
        </p:nvSpPr>
        <p:spPr>
          <a:xfrm>
            <a:off x="251999" y="6338686"/>
            <a:ext cx="1008000" cy="286047"/>
          </a:xfrm>
          <a:prstGeom prst="rect">
            <a:avLst/>
          </a:prstGeom>
        </p:spPr>
        <p:txBody>
          <a:bodyPr vert="horz" lIns="91440" tIns="45720" rIns="91440" bIns="45720" rtlCol="0" anchor="ctr">
            <a:noAutofit/>
          </a:bodyPr>
          <a:lstStyle>
            <a:lvl1pPr algn="l">
              <a:defRPr sz="1000" b="0">
                <a:solidFill>
                  <a:schemeClr val="tx1"/>
                </a:solidFill>
                <a:latin typeface="+mn-lt"/>
              </a:defRPr>
            </a:lvl1pPr>
          </a:lstStyle>
          <a:p>
            <a:fld id="{49719612-53BE-4F51-B5D1-3290D8DAB2AB}" type="slidenum">
              <a:rPr lang="fi-FI" smtClean="0"/>
              <a:pPr/>
              <a:t>‹#›</a:t>
            </a:fld>
            <a:endParaRPr lang="fi-FI" dirty="0"/>
          </a:p>
        </p:txBody>
      </p:sp>
      <p:pic>
        <p:nvPicPr>
          <p:cNvPr id="4" name="Picture 4">
            <a:extLst>
              <a:ext uri="{FF2B5EF4-FFF2-40B4-BE49-F238E27FC236}">
                <a16:creationId xmlns:a16="http://schemas.microsoft.com/office/drawing/2014/main" id="{E3446993-AA0F-C657-9FAE-279DE51F9129}"/>
              </a:ext>
              <a:ext uri="{C183D7F6-B498-43B3-948B-1728B52AA6E4}">
                <adec:decorative xmlns:adec="http://schemas.microsoft.com/office/drawing/2017/decorative" val="1"/>
              </a:ext>
            </a:extLst>
          </p:cNvPr>
          <p:cNvPicPr>
            <a:picLocks noChangeAspect="1"/>
          </p:cNvPicPr>
          <p:nvPr userDrawn="1"/>
        </p:nvPicPr>
        <p:blipFill>
          <a:blip r:embed="rId20"/>
          <a:stretch>
            <a:fillRect/>
          </a:stretch>
        </p:blipFill>
        <p:spPr>
          <a:xfrm>
            <a:off x="9641559" y="6208193"/>
            <a:ext cx="1910981" cy="435800"/>
          </a:xfrm>
          <a:prstGeom prst="rect">
            <a:avLst/>
          </a:prstGeom>
        </p:spPr>
      </p:pic>
      <p:pic>
        <p:nvPicPr>
          <p:cNvPr id="5" name="Kuva 4">
            <a:extLst>
              <a:ext uri="{FF2B5EF4-FFF2-40B4-BE49-F238E27FC236}">
                <a16:creationId xmlns:a16="http://schemas.microsoft.com/office/drawing/2014/main" id="{BB708289-AF02-6D4D-04F6-3DCAD8A240CC}"/>
              </a:ext>
              <a:ext uri="{C183D7F6-B498-43B3-948B-1728B52AA6E4}">
                <adec:decorative xmlns:adec="http://schemas.microsoft.com/office/drawing/2017/decorative" val="1"/>
              </a:ext>
            </a:extLst>
          </p:cNvPr>
          <p:cNvPicPr>
            <a:picLocks noChangeAspect="1"/>
          </p:cNvPicPr>
          <p:nvPr userDrawn="1"/>
        </p:nvPicPr>
        <p:blipFill>
          <a:blip r:embed="rId21"/>
          <a:srcRect/>
          <a:stretch/>
        </p:blipFill>
        <p:spPr>
          <a:xfrm>
            <a:off x="7583067" y="6210800"/>
            <a:ext cx="1689756" cy="438618"/>
          </a:xfrm>
          <a:prstGeom prst="rect">
            <a:avLst/>
          </a:prstGeom>
        </p:spPr>
      </p:pic>
    </p:spTree>
    <p:extLst>
      <p:ext uri="{BB962C8B-B14F-4D97-AF65-F5344CB8AC3E}">
        <p14:creationId xmlns:p14="http://schemas.microsoft.com/office/powerpoint/2010/main" val="1025134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102" r:id="rId5"/>
    <p:sldLayoutId id="2147484104" r:id="rId6"/>
    <p:sldLayoutId id="2147484107" r:id="rId7"/>
    <p:sldLayoutId id="2147484112" r:id="rId8"/>
    <p:sldLayoutId id="2147484113" r:id="rId9"/>
    <p:sldLayoutId id="2147484114" r:id="rId10"/>
    <p:sldLayoutId id="2147484049" r:id="rId11"/>
    <p:sldLayoutId id="2147484050" r:id="rId12"/>
    <p:sldLayoutId id="2147484051" r:id="rId13"/>
    <p:sldLayoutId id="2147484052" r:id="rId14"/>
    <p:sldLayoutId id="2147484105" r:id="rId15"/>
    <p:sldLayoutId id="2147484106" r:id="rId16"/>
    <p:sldLayoutId id="2147484053" r:id="rId17"/>
    <p:sldLayoutId id="2147484054" r:id="rId18"/>
  </p:sldLayoutIdLst>
  <p:hf hdr="0" ftr="0" dt="0"/>
  <p:txStyles>
    <p:titleStyle>
      <a:lvl1pPr algn="l" defTabSz="914400" rtl="0" eaLnBrk="1" latinLnBrk="0" hangingPunct="1">
        <a:lnSpc>
          <a:spcPct val="90000"/>
        </a:lnSpc>
        <a:spcBef>
          <a:spcPct val="0"/>
        </a:spcBef>
        <a:buNone/>
        <a:defRPr sz="3000" b="1" i="0" kern="1200">
          <a:solidFill>
            <a:srgbClr val="165B94"/>
          </a:solidFill>
          <a:latin typeface="+mj-lt"/>
          <a:ea typeface="Tahoma" panose="020B0604030504040204" pitchFamily="34" charset="0"/>
          <a:cs typeface="Tahoma" panose="020B0604030504040204" pitchFamily="34" charset="0"/>
        </a:defRPr>
      </a:lvl1pPr>
    </p:titleStyle>
    <p:bodyStyle>
      <a:lvl1pPr marL="177800" indent="-1778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1pPr>
      <a:lvl2pPr marL="360363" indent="-182563"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2pPr>
      <a:lvl3pPr marL="538163" indent="-1778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3pPr>
      <a:lvl4pPr marL="715963"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4pPr>
      <a:lvl5pPr marL="898525" indent="-182563"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7" userDrawn="1">
          <p15:clr>
            <a:srgbClr val="F26B43"/>
          </p15:clr>
        </p15:guide>
        <p15:guide id="4" orient="horz" pos="160" userDrawn="1">
          <p15:clr>
            <a:srgbClr val="F26B43"/>
          </p15:clr>
        </p15:guide>
        <p15:guide id="5" orient="horz" pos="3793" userDrawn="1">
          <p15:clr>
            <a:srgbClr val="F26B43"/>
          </p15:clr>
        </p15:guide>
        <p15:guide id="6" pos="751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epr.ruokavirasto.fi/front-page"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etunimi.sukunimi@ely-keskus.fi" TargetMode="External"/><Relationship Id="rId1" Type="http://schemas.openxmlformats.org/officeDocument/2006/relationships/slideLayout" Target="../slideLayouts/slideLayout3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1199112-1E3A-2B48-4A18-AF40A9663AF5}"/>
              </a:ext>
            </a:extLst>
          </p:cNvPr>
          <p:cNvSpPr>
            <a:spLocks noGrp="1"/>
          </p:cNvSpPr>
          <p:nvPr>
            <p:ph type="ctrTitle"/>
          </p:nvPr>
        </p:nvSpPr>
        <p:spPr>
          <a:xfrm>
            <a:off x="5262665" y="2088000"/>
            <a:ext cx="6196518" cy="1800000"/>
          </a:xfrm>
        </p:spPr>
        <p:txBody>
          <a:bodyPr>
            <a:normAutofit/>
          </a:bodyPr>
          <a:lstStyle/>
          <a:p>
            <a:r>
              <a:rPr lang="fi-FI" sz="4000" dirty="0">
                <a:latin typeface="Tahoma"/>
                <a:ea typeface="Tahoma"/>
                <a:cs typeface="Tahoma"/>
              </a:rPr>
              <a:t>Alkuperäisrotueläinten kasvattamissopimus</a:t>
            </a:r>
            <a:endParaRPr lang="fi-FI" dirty="0"/>
          </a:p>
        </p:txBody>
      </p:sp>
      <p:sp>
        <p:nvSpPr>
          <p:cNvPr id="5" name="Alaotsikko 4">
            <a:extLst>
              <a:ext uri="{FF2B5EF4-FFF2-40B4-BE49-F238E27FC236}">
                <a16:creationId xmlns:a16="http://schemas.microsoft.com/office/drawing/2014/main" id="{0A6E2D3F-A762-0678-9168-8A04867A90D8}"/>
              </a:ext>
            </a:extLst>
          </p:cNvPr>
          <p:cNvSpPr>
            <a:spLocks noGrp="1"/>
          </p:cNvSpPr>
          <p:nvPr>
            <p:ph type="subTitle" idx="1"/>
          </p:nvPr>
        </p:nvSpPr>
        <p:spPr>
          <a:xfrm>
            <a:off x="5718930" y="4158000"/>
            <a:ext cx="5327009" cy="1552136"/>
          </a:xfrm>
        </p:spPr>
        <p:txBody>
          <a:bodyPr>
            <a:normAutofit/>
          </a:bodyPr>
          <a:lstStyle/>
          <a:p>
            <a:r>
              <a:rPr lang="fi-FI" dirty="0"/>
              <a:t>8.1.2025 </a:t>
            </a:r>
          </a:p>
          <a:p>
            <a:r>
              <a:rPr lang="fi-FI" dirty="0"/>
              <a:t>Esitys pohjautuu osittain Ruokaviraston Eläintukien hakukoulutukseen 17.12.2024</a:t>
            </a:r>
          </a:p>
        </p:txBody>
      </p:sp>
    </p:spTree>
    <p:extLst>
      <p:ext uri="{BB962C8B-B14F-4D97-AF65-F5344CB8AC3E}">
        <p14:creationId xmlns:p14="http://schemas.microsoft.com/office/powerpoint/2010/main" val="428724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EA588-A531-93E2-CFD1-0694D64AB882}"/>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9D0AAE80-8FA3-DFD5-ED4B-AA5EC57EDA30}"/>
              </a:ext>
            </a:extLst>
          </p:cNvPr>
          <p:cNvSpPr>
            <a:spLocks noGrp="1"/>
          </p:cNvSpPr>
          <p:nvPr>
            <p:ph type="title"/>
          </p:nvPr>
        </p:nvSpPr>
        <p:spPr>
          <a:xfrm>
            <a:off x="720000" y="720000"/>
            <a:ext cx="10754904" cy="576000"/>
          </a:xfrm>
        </p:spPr>
        <p:txBody>
          <a:bodyPr/>
          <a:lstStyle/>
          <a:p>
            <a:r>
              <a:rPr lang="en-US" dirty="0"/>
              <a:t>Eläinvalvonnan havainnot: </a:t>
            </a:r>
            <a:br>
              <a:rPr lang="en-US" dirty="0"/>
            </a:br>
            <a:r>
              <a:rPr lang="en-US" dirty="0"/>
              <a:t>otannat</a:t>
            </a:r>
          </a:p>
        </p:txBody>
      </p:sp>
      <p:sp>
        <p:nvSpPr>
          <p:cNvPr id="14" name="Content Placeholder 2">
            <a:extLst>
              <a:ext uri="{FF2B5EF4-FFF2-40B4-BE49-F238E27FC236}">
                <a16:creationId xmlns:a16="http://schemas.microsoft.com/office/drawing/2014/main" id="{9BBDDCEE-29FC-7284-7433-32ED16EF8BD7}"/>
              </a:ext>
            </a:extLst>
          </p:cNvPr>
          <p:cNvSpPr>
            <a:spLocks noGrp="1"/>
          </p:cNvSpPr>
          <p:nvPr>
            <p:ph sz="quarter" idx="23"/>
          </p:nvPr>
        </p:nvSpPr>
        <p:spPr>
          <a:xfrm>
            <a:off x="719999" y="1818000"/>
            <a:ext cx="5709829" cy="4320000"/>
          </a:xfrm>
        </p:spPr>
        <p:txBody>
          <a:bodyPr/>
          <a:lstStyle/>
          <a:p>
            <a:r>
              <a:rPr lang="fi-FI" dirty="0"/>
              <a:t>Eläintukia hakeneista tiloista tehdään eläinlajikohtainen otanta ja näin tila nousee paikan päällä tehtävään valvontaan</a:t>
            </a:r>
          </a:p>
          <a:p>
            <a:r>
              <a:rPr lang="fi-FI" dirty="0"/>
              <a:t>Nauta, lammas- ja vuohitiloista vähintään 5 % (joukossa pohjoista tukea hakeneita 3 %) </a:t>
            </a:r>
          </a:p>
          <a:p>
            <a:r>
              <a:rPr lang="fi-FI" dirty="0"/>
              <a:t>Sikatiloista vähintään 5% </a:t>
            </a:r>
          </a:p>
          <a:p>
            <a:r>
              <a:rPr lang="fi-FI" dirty="0"/>
              <a:t>Siipikarjatiloista vähintään 5 % (EHK, APR)</a:t>
            </a:r>
          </a:p>
          <a:p>
            <a:r>
              <a:rPr lang="fi-FI" dirty="0"/>
              <a:t>Hevostiloista vähintään 5 % (APR)</a:t>
            </a:r>
          </a:p>
          <a:p>
            <a:endParaRPr lang="fi-FI" dirty="0"/>
          </a:p>
          <a:p>
            <a:r>
              <a:rPr lang="fi-FI" dirty="0"/>
              <a:t>Valvonnan otoksesta 20-50 % satunnaista, ja sen jälkeen painotetusti 50-80%</a:t>
            </a:r>
          </a:p>
          <a:p>
            <a:pPr marL="0" indent="0">
              <a:buNone/>
            </a:pPr>
            <a:r>
              <a:rPr lang="en-US" dirty="0"/>
              <a:t> </a:t>
            </a:r>
          </a:p>
        </p:txBody>
      </p:sp>
      <p:pic>
        <p:nvPicPr>
          <p:cNvPr id="7" name="Kuvan paikkamerkki 6" descr="Kuva, eläintarkastuskäynnistä">
            <a:extLst>
              <a:ext uri="{FF2B5EF4-FFF2-40B4-BE49-F238E27FC236}">
                <a16:creationId xmlns:a16="http://schemas.microsoft.com/office/drawing/2014/main" id="{FB306AE1-8C6F-B6A4-64BF-29B3BD986DE8}"/>
              </a:ext>
            </a:extLst>
          </p:cNvPr>
          <p:cNvPicPr>
            <a:picLocks noGrp="1" noChangeAspect="1"/>
          </p:cNvPicPr>
          <p:nvPr>
            <p:ph sz="quarter" idx="24"/>
          </p:nvPr>
        </p:nvPicPr>
        <p:blipFill>
          <a:blip r:embed="rId2"/>
          <a:stretch>
            <a:fillRect/>
          </a:stretch>
        </p:blipFill>
        <p:spPr>
          <a:xfrm>
            <a:off x="6659794" y="1275559"/>
            <a:ext cx="5285463" cy="3964098"/>
          </a:xfrm>
          <a:noFill/>
        </p:spPr>
      </p:pic>
      <p:sp>
        <p:nvSpPr>
          <p:cNvPr id="5" name="Dian numeron paikkamerkki 4">
            <a:extLst>
              <a:ext uri="{FF2B5EF4-FFF2-40B4-BE49-F238E27FC236}">
                <a16:creationId xmlns:a16="http://schemas.microsoft.com/office/drawing/2014/main" id="{2EA02915-DB95-D01D-1AD3-8F589BE53539}"/>
              </a:ext>
            </a:extLst>
          </p:cNvPr>
          <p:cNvSpPr>
            <a:spLocks noGrp="1"/>
          </p:cNvSpPr>
          <p:nvPr>
            <p:ph type="sldNum" sz="quarter" idx="25"/>
          </p:nvPr>
        </p:nvSpPr>
        <p:spPr>
          <a:xfrm>
            <a:off x="251999" y="6338686"/>
            <a:ext cx="1008000" cy="286047"/>
          </a:xfrm>
        </p:spPr>
        <p:txBody>
          <a:bodyPr anchor="ctr">
            <a:normAutofit/>
          </a:bodyPr>
          <a:lstStyle/>
          <a:p>
            <a:pPr>
              <a:spcAft>
                <a:spcPts val="600"/>
              </a:spcAft>
            </a:pPr>
            <a:fld id="{49719612-53BE-4F51-B5D1-3290D8DAB2AB}" type="slidenum">
              <a:rPr lang="fi-FI" smtClean="0"/>
              <a:pPr>
                <a:spcAft>
                  <a:spcPts val="600"/>
                </a:spcAft>
              </a:pPr>
              <a:t>10</a:t>
            </a:fld>
            <a:endParaRPr lang="fi-FI" dirty="0"/>
          </a:p>
        </p:txBody>
      </p:sp>
    </p:spTree>
    <p:extLst>
      <p:ext uri="{BB962C8B-B14F-4D97-AF65-F5344CB8AC3E}">
        <p14:creationId xmlns:p14="http://schemas.microsoft.com/office/powerpoint/2010/main" val="1120437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3E719-71EC-0AEA-0E08-72FDF73E0932}"/>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3C81CE47-6CDD-0ADA-F77A-400AE5F7C314}"/>
              </a:ext>
            </a:extLst>
          </p:cNvPr>
          <p:cNvSpPr>
            <a:spLocks noGrp="1"/>
          </p:cNvSpPr>
          <p:nvPr>
            <p:ph type="title"/>
          </p:nvPr>
        </p:nvSpPr>
        <p:spPr>
          <a:xfrm>
            <a:off x="720000" y="720000"/>
            <a:ext cx="10754904" cy="576000"/>
          </a:xfrm>
        </p:spPr>
        <p:txBody>
          <a:bodyPr/>
          <a:lstStyle/>
          <a:p>
            <a:r>
              <a:rPr lang="en-US" dirty="0"/>
              <a:t>Eläinvalvonnan havainnot:  </a:t>
            </a:r>
            <a:br>
              <a:rPr lang="en-US" dirty="0"/>
            </a:br>
            <a:r>
              <a:rPr lang="en-US" dirty="0"/>
              <a:t>tilakäynnit</a:t>
            </a:r>
          </a:p>
        </p:txBody>
      </p:sp>
      <p:sp>
        <p:nvSpPr>
          <p:cNvPr id="14" name="Content Placeholder 2">
            <a:extLst>
              <a:ext uri="{FF2B5EF4-FFF2-40B4-BE49-F238E27FC236}">
                <a16:creationId xmlns:a16="http://schemas.microsoft.com/office/drawing/2014/main" id="{E605477C-4A4D-AA1C-B9AF-A4F559DCC512}"/>
              </a:ext>
            </a:extLst>
          </p:cNvPr>
          <p:cNvSpPr>
            <a:spLocks noGrp="1"/>
          </p:cNvSpPr>
          <p:nvPr>
            <p:ph sz="quarter" idx="23"/>
          </p:nvPr>
        </p:nvSpPr>
        <p:spPr>
          <a:xfrm>
            <a:off x="719999" y="1828800"/>
            <a:ext cx="5709829" cy="4509886"/>
          </a:xfrm>
        </p:spPr>
        <p:txBody>
          <a:bodyPr/>
          <a:lstStyle/>
          <a:p>
            <a:r>
              <a:rPr lang="fi-FI" dirty="0"/>
              <a:t>eläinten tunnistaminen tilakäynnin aikana on ollut sujuvaa</a:t>
            </a:r>
          </a:p>
          <a:p>
            <a:pPr marL="0" indent="0">
              <a:buNone/>
            </a:pPr>
            <a:endParaRPr lang="fi-FI" dirty="0"/>
          </a:p>
          <a:p>
            <a:pPr lvl="1">
              <a:buFontTx/>
              <a:buChar char="-"/>
            </a:pPr>
            <a:r>
              <a:rPr lang="fi-FI" dirty="0">
                <a:solidFill>
                  <a:schemeClr val="accent1">
                    <a:lumMod val="75000"/>
                  </a:schemeClr>
                </a:solidFill>
              </a:rPr>
              <a:t>Tallennukset tehdään tabletille</a:t>
            </a:r>
          </a:p>
          <a:p>
            <a:pPr lvl="1">
              <a:buFontTx/>
              <a:buChar char="-"/>
            </a:pPr>
            <a:r>
              <a:rPr lang="fi-FI" dirty="0">
                <a:solidFill>
                  <a:schemeClr val="accent1">
                    <a:lumMod val="75000"/>
                  </a:schemeClr>
                </a:solidFill>
              </a:rPr>
              <a:t>Viljelijän apu valvonnassa:</a:t>
            </a:r>
          </a:p>
          <a:p>
            <a:pPr lvl="2">
              <a:buFontTx/>
              <a:buChar char="-"/>
            </a:pPr>
            <a:r>
              <a:rPr lang="fi-FI" dirty="0">
                <a:solidFill>
                  <a:schemeClr val="accent1">
                    <a:lumMod val="75000"/>
                  </a:schemeClr>
                </a:solidFill>
              </a:rPr>
              <a:t>Pienemmät eläinryhmät</a:t>
            </a:r>
          </a:p>
          <a:p>
            <a:pPr lvl="2">
              <a:buFontTx/>
              <a:buChar char="-"/>
            </a:pPr>
            <a:r>
              <a:rPr lang="fi-FI" dirty="0">
                <a:solidFill>
                  <a:schemeClr val="accent1">
                    <a:lumMod val="75000"/>
                  </a:schemeClr>
                </a:solidFill>
              </a:rPr>
              <a:t>Ruokinnalla houkuttelu</a:t>
            </a:r>
          </a:p>
          <a:p>
            <a:pPr lvl="2">
              <a:buFontTx/>
              <a:buChar char="-"/>
            </a:pPr>
            <a:r>
              <a:rPr lang="fi-FI" dirty="0">
                <a:solidFill>
                  <a:schemeClr val="accent1">
                    <a:lumMod val="75000"/>
                  </a:schemeClr>
                </a:solidFill>
              </a:rPr>
              <a:t>Virheiden korjaaminen </a:t>
            </a:r>
          </a:p>
          <a:p>
            <a:pPr lvl="2">
              <a:buFontTx/>
              <a:buChar char="-"/>
            </a:pPr>
            <a:endParaRPr lang="fi-FI" dirty="0">
              <a:solidFill>
                <a:schemeClr val="accent1">
                  <a:lumMod val="75000"/>
                </a:schemeClr>
              </a:solidFill>
            </a:endParaRPr>
          </a:p>
          <a:p>
            <a:pPr lvl="1">
              <a:buFontTx/>
              <a:buChar char="-"/>
            </a:pPr>
            <a:r>
              <a:rPr lang="fi-FI" dirty="0">
                <a:solidFill>
                  <a:schemeClr val="accent2">
                    <a:lumMod val="75000"/>
                  </a:schemeClr>
                </a:solidFill>
              </a:rPr>
              <a:t>Tarkastuskertomusten postitus tilalle alkaa vasta heinäkuussa</a:t>
            </a:r>
          </a:p>
          <a:p>
            <a:pPr lvl="1">
              <a:buFontTx/>
              <a:buChar char="-"/>
            </a:pPr>
            <a:r>
              <a:rPr lang="fi-FI" dirty="0">
                <a:solidFill>
                  <a:schemeClr val="accent2">
                    <a:lumMod val="75000"/>
                  </a:schemeClr>
                </a:solidFill>
              </a:rPr>
              <a:t>Mahdollisten seuraamus € määrät tiedossa myöhemmin </a:t>
            </a:r>
            <a:endParaRPr lang="en-US" dirty="0"/>
          </a:p>
        </p:txBody>
      </p:sp>
      <p:sp>
        <p:nvSpPr>
          <p:cNvPr id="5" name="Dian numeron paikkamerkki 4">
            <a:extLst>
              <a:ext uri="{FF2B5EF4-FFF2-40B4-BE49-F238E27FC236}">
                <a16:creationId xmlns:a16="http://schemas.microsoft.com/office/drawing/2014/main" id="{2485D6B4-15A8-3BB4-3E56-272820DA63AF}"/>
              </a:ext>
            </a:extLst>
          </p:cNvPr>
          <p:cNvSpPr>
            <a:spLocks noGrp="1"/>
          </p:cNvSpPr>
          <p:nvPr>
            <p:ph type="sldNum" sz="quarter" idx="25"/>
          </p:nvPr>
        </p:nvSpPr>
        <p:spPr>
          <a:xfrm>
            <a:off x="251999" y="6338686"/>
            <a:ext cx="1008000" cy="286047"/>
          </a:xfrm>
        </p:spPr>
        <p:txBody>
          <a:bodyPr anchor="ctr">
            <a:normAutofit/>
          </a:bodyPr>
          <a:lstStyle/>
          <a:p>
            <a:pPr>
              <a:spcAft>
                <a:spcPts val="600"/>
              </a:spcAft>
            </a:pPr>
            <a:fld id="{49719612-53BE-4F51-B5D1-3290D8DAB2AB}" type="slidenum">
              <a:rPr lang="fi-FI" smtClean="0"/>
              <a:pPr>
                <a:spcAft>
                  <a:spcPts val="600"/>
                </a:spcAft>
              </a:pPr>
              <a:t>11</a:t>
            </a:fld>
            <a:endParaRPr lang="fi-FI" dirty="0"/>
          </a:p>
        </p:txBody>
      </p:sp>
      <p:pic>
        <p:nvPicPr>
          <p:cNvPr id="9" name="Sisällön paikkamerkki 8" descr="Eläintarkastus">
            <a:extLst>
              <a:ext uri="{FF2B5EF4-FFF2-40B4-BE49-F238E27FC236}">
                <a16:creationId xmlns:a16="http://schemas.microsoft.com/office/drawing/2014/main" id="{15BE701B-2A6E-DE19-B719-15A13286EB38}"/>
              </a:ext>
            </a:extLst>
          </p:cNvPr>
          <p:cNvPicPr>
            <a:picLocks noGrp="1" noChangeAspect="1"/>
          </p:cNvPicPr>
          <p:nvPr>
            <p:ph sz="quarter" idx="24"/>
          </p:nvPr>
        </p:nvPicPr>
        <p:blipFill>
          <a:blip r:embed="rId2"/>
          <a:stretch>
            <a:fillRect/>
          </a:stretch>
        </p:blipFill>
        <p:spPr>
          <a:xfrm>
            <a:off x="7225705" y="840733"/>
            <a:ext cx="3689038" cy="4918718"/>
          </a:xfrm>
        </p:spPr>
      </p:pic>
    </p:spTree>
    <p:extLst>
      <p:ext uri="{BB962C8B-B14F-4D97-AF65-F5344CB8AC3E}">
        <p14:creationId xmlns:p14="http://schemas.microsoft.com/office/powerpoint/2010/main" val="353231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6FE4B-C557-7B10-FB34-FE8D97FA0E5E}"/>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7507223E-31E7-303F-87E6-8514BBEBA4F5}"/>
              </a:ext>
            </a:extLst>
          </p:cNvPr>
          <p:cNvSpPr>
            <a:spLocks noGrp="1"/>
          </p:cNvSpPr>
          <p:nvPr>
            <p:ph type="title"/>
          </p:nvPr>
        </p:nvSpPr>
        <p:spPr>
          <a:xfrm>
            <a:off x="719999" y="719999"/>
            <a:ext cx="5811429" cy="951655"/>
          </a:xfrm>
        </p:spPr>
        <p:txBody>
          <a:bodyPr anchor="t">
            <a:normAutofit/>
          </a:bodyPr>
          <a:lstStyle/>
          <a:p>
            <a:r>
              <a:rPr lang="en-US" dirty="0"/>
              <a:t>Eläinvalvonnan havainnot:  tunnistimet 1/2</a:t>
            </a:r>
          </a:p>
        </p:txBody>
      </p:sp>
      <p:sp>
        <p:nvSpPr>
          <p:cNvPr id="14" name="Content Placeholder 2">
            <a:extLst>
              <a:ext uri="{FF2B5EF4-FFF2-40B4-BE49-F238E27FC236}">
                <a16:creationId xmlns:a16="http://schemas.microsoft.com/office/drawing/2014/main" id="{DA1A6A5D-56B9-30EA-0178-1368857D9C81}"/>
              </a:ext>
            </a:extLst>
          </p:cNvPr>
          <p:cNvSpPr>
            <a:spLocks noGrp="1"/>
          </p:cNvSpPr>
          <p:nvPr>
            <p:ph type="body" sz="quarter" idx="26"/>
          </p:nvPr>
        </p:nvSpPr>
        <p:spPr>
          <a:xfrm>
            <a:off x="720724" y="1872342"/>
            <a:ext cx="6089059" cy="4265657"/>
          </a:xfrm>
        </p:spPr>
        <p:txBody>
          <a:bodyPr>
            <a:normAutofit/>
          </a:bodyPr>
          <a:lstStyle/>
          <a:p>
            <a:pPr lvl="1">
              <a:buFontTx/>
              <a:buChar char="-"/>
            </a:pPr>
            <a:r>
              <a:rPr lang="fi-FI" dirty="0"/>
              <a:t>Tilakäynnin aikana kaikki eläimet tarkistetaan yksilöllisesti korvamerkeistä</a:t>
            </a:r>
          </a:p>
          <a:p>
            <a:pPr marL="177800" lvl="1" indent="0">
              <a:buNone/>
            </a:pPr>
            <a:endParaRPr lang="fi-FI" dirty="0"/>
          </a:p>
          <a:p>
            <a:pPr lvl="1">
              <a:buFontTx/>
              <a:buChar char="-"/>
            </a:pPr>
            <a:r>
              <a:rPr lang="fi-FI" dirty="0"/>
              <a:t>eMerkit (apumerkit) pysyneet verrattain hyvin kiinni, vaikka päämerkki olisi tippunut </a:t>
            </a:r>
            <a:r>
              <a:rPr lang="fi-FI" dirty="0">
                <a:sym typeface="Wingdings" panose="05000000000000000000" pitchFamily="2" charset="2"/>
              </a:rPr>
              <a:t> eläin on tunnistettavissa yhdestäkin merkistä</a:t>
            </a:r>
            <a:endParaRPr lang="fi-FI" dirty="0"/>
          </a:p>
          <a:p>
            <a:pPr marL="177800" lvl="1" indent="0">
              <a:buNone/>
            </a:pPr>
            <a:endParaRPr lang="fi-FI" dirty="0"/>
          </a:p>
          <a:p>
            <a:pPr lvl="1">
              <a:buFontTx/>
              <a:buChar char="-"/>
            </a:pPr>
            <a:r>
              <a:rPr lang="fi-FI" dirty="0"/>
              <a:t>Osalle epätietoutta, että merkkejä saa eNapilla yhdistettynä perinteiseen merkkiin – kuvassa A</a:t>
            </a:r>
          </a:p>
          <a:p>
            <a:pPr marL="177800" lvl="1" indent="0">
              <a:buNone/>
            </a:pPr>
            <a:endParaRPr lang="fi-FI" dirty="0"/>
          </a:p>
          <a:p>
            <a:pPr lvl="1">
              <a:buFontTx/>
              <a:buChar char="-"/>
            </a:pPr>
            <a:r>
              <a:rPr lang="fi-FI" dirty="0"/>
              <a:t>Käytä punaista merkkiä vain, kun eläin on lähdössä teuraaksi – kuvassa C</a:t>
            </a:r>
          </a:p>
          <a:p>
            <a:pPr marL="177800" lvl="1" indent="0">
              <a:buNone/>
            </a:pPr>
            <a:endParaRPr lang="fi-FI" dirty="0"/>
          </a:p>
          <a:p>
            <a:pPr marL="177800" lvl="1" indent="0">
              <a:buNone/>
            </a:pPr>
            <a:endParaRPr lang="fi-FI" dirty="0"/>
          </a:p>
          <a:p>
            <a:pPr lvl="1">
              <a:buFontTx/>
              <a:buChar char="-"/>
            </a:pPr>
            <a:endParaRPr lang="fi-FI" dirty="0"/>
          </a:p>
          <a:p>
            <a:pPr marL="177800" lvl="1" indent="0">
              <a:buNone/>
            </a:pPr>
            <a:endParaRPr lang="fi-FI" dirty="0"/>
          </a:p>
        </p:txBody>
      </p:sp>
      <p:pic>
        <p:nvPicPr>
          <p:cNvPr id="8" name="Sisällön paikkamerkki 7" descr="Eläinvalvonnan havaintoja tunnistumista, kuvassa erilaisia tunnistimia. ">
            <a:extLst>
              <a:ext uri="{FF2B5EF4-FFF2-40B4-BE49-F238E27FC236}">
                <a16:creationId xmlns:a16="http://schemas.microsoft.com/office/drawing/2014/main" id="{9B6FD43C-60B6-A186-7686-8480ED3FC7BA}"/>
              </a:ext>
            </a:extLst>
          </p:cNvPr>
          <p:cNvPicPr>
            <a:picLocks noGrp="1" noChangeAspect="1"/>
          </p:cNvPicPr>
          <p:nvPr>
            <p:ph sz="quarter" idx="25"/>
          </p:nvPr>
        </p:nvPicPr>
        <p:blipFill>
          <a:blip r:embed="rId2"/>
          <a:stretch>
            <a:fillRect/>
          </a:stretch>
        </p:blipFill>
        <p:spPr>
          <a:xfrm>
            <a:off x="6705600" y="304053"/>
            <a:ext cx="4533931" cy="5717334"/>
          </a:xfrm>
          <a:noFill/>
        </p:spPr>
      </p:pic>
      <p:sp>
        <p:nvSpPr>
          <p:cNvPr id="5" name="Dian numeron paikkamerkki 4">
            <a:extLst>
              <a:ext uri="{FF2B5EF4-FFF2-40B4-BE49-F238E27FC236}">
                <a16:creationId xmlns:a16="http://schemas.microsoft.com/office/drawing/2014/main" id="{BBE96311-3A01-5B37-38BF-97EEF99A1F66}"/>
              </a:ext>
            </a:extLst>
          </p:cNvPr>
          <p:cNvSpPr>
            <a:spLocks noGrp="1"/>
          </p:cNvSpPr>
          <p:nvPr>
            <p:ph type="sldNum" sz="quarter" idx="27"/>
          </p:nvPr>
        </p:nvSpPr>
        <p:spPr>
          <a:xfrm>
            <a:off x="251999" y="6338686"/>
            <a:ext cx="1008000" cy="286047"/>
          </a:xfrm>
        </p:spPr>
        <p:txBody>
          <a:bodyPr anchor="ctr">
            <a:normAutofit/>
          </a:bodyPr>
          <a:lstStyle/>
          <a:p>
            <a:pPr>
              <a:spcAft>
                <a:spcPts val="600"/>
              </a:spcAft>
            </a:pPr>
            <a:fld id="{49719612-53BE-4F51-B5D1-3290D8DAB2AB}" type="slidenum">
              <a:rPr lang="fi-FI" smtClean="0"/>
              <a:pPr>
                <a:spcAft>
                  <a:spcPts val="600"/>
                </a:spcAft>
              </a:pPr>
              <a:t>12</a:t>
            </a:fld>
            <a:endParaRPr lang="fi-FI" dirty="0"/>
          </a:p>
        </p:txBody>
      </p:sp>
    </p:spTree>
    <p:extLst>
      <p:ext uri="{BB962C8B-B14F-4D97-AF65-F5344CB8AC3E}">
        <p14:creationId xmlns:p14="http://schemas.microsoft.com/office/powerpoint/2010/main" val="179650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F15F1-A919-2A0C-EBCD-FFB006E48551}"/>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0DB53B1C-138A-74FC-5FEF-72980AFA97C7}"/>
              </a:ext>
            </a:extLst>
          </p:cNvPr>
          <p:cNvSpPr>
            <a:spLocks noGrp="1"/>
          </p:cNvSpPr>
          <p:nvPr>
            <p:ph type="title"/>
          </p:nvPr>
        </p:nvSpPr>
        <p:spPr>
          <a:xfrm>
            <a:off x="719999" y="720000"/>
            <a:ext cx="7017231" cy="576000"/>
          </a:xfrm>
        </p:spPr>
        <p:txBody>
          <a:bodyPr anchor="t">
            <a:noAutofit/>
          </a:bodyPr>
          <a:lstStyle/>
          <a:p>
            <a:r>
              <a:rPr lang="en-US" dirty="0"/>
              <a:t>Eläinvalvonnan havainnot:  tunnistimet 2/2</a:t>
            </a:r>
          </a:p>
        </p:txBody>
      </p:sp>
      <p:sp>
        <p:nvSpPr>
          <p:cNvPr id="14" name="Content Placeholder 2">
            <a:extLst>
              <a:ext uri="{FF2B5EF4-FFF2-40B4-BE49-F238E27FC236}">
                <a16:creationId xmlns:a16="http://schemas.microsoft.com/office/drawing/2014/main" id="{A9B191F5-C69C-A430-70C2-8FC0E8E5BFC9}"/>
              </a:ext>
            </a:extLst>
          </p:cNvPr>
          <p:cNvSpPr>
            <a:spLocks noGrp="1"/>
          </p:cNvSpPr>
          <p:nvPr>
            <p:ph type="body" sz="quarter" idx="26"/>
          </p:nvPr>
        </p:nvSpPr>
        <p:spPr>
          <a:xfrm>
            <a:off x="720724" y="1727200"/>
            <a:ext cx="7484855" cy="4281714"/>
          </a:xfrm>
        </p:spPr>
        <p:txBody>
          <a:bodyPr>
            <a:normAutofit fontScale="92500" lnSpcReduction="10000"/>
          </a:bodyPr>
          <a:lstStyle/>
          <a:p>
            <a:pPr lvl="1">
              <a:buFontTx/>
              <a:buChar char="-"/>
            </a:pPr>
            <a:r>
              <a:rPr lang="fi-FI" sz="2200" dirty="0"/>
              <a:t>Yhdellä merkillä merkittyjä eläimiä </a:t>
            </a:r>
            <a:r>
              <a:rPr lang="fi-FI" sz="2200" b="1" dirty="0"/>
              <a:t>saa olla enintään 20 % </a:t>
            </a:r>
            <a:r>
              <a:rPr lang="fi-FI" sz="2200" dirty="0"/>
              <a:t>kaikista tuenhakijan eläimistä </a:t>
            </a:r>
            <a:r>
              <a:rPr lang="fi-FI" sz="2200" dirty="0">
                <a:sym typeface="Wingdings" panose="05000000000000000000" pitchFamily="2" charset="2"/>
              </a:rPr>
              <a:t> jos yli, niin hylätään kaikki puutteellisesti merkityt saman eläinlajin eläimet</a:t>
            </a:r>
          </a:p>
          <a:p>
            <a:pPr marL="177800" lvl="1" indent="0">
              <a:buNone/>
            </a:pPr>
            <a:endParaRPr lang="fi-FI" sz="2200" dirty="0">
              <a:sym typeface="Wingdings" panose="05000000000000000000" pitchFamily="2" charset="2"/>
            </a:endParaRPr>
          </a:p>
          <a:p>
            <a:pPr lvl="1">
              <a:buFontTx/>
              <a:buChar char="-"/>
            </a:pPr>
            <a:r>
              <a:rPr lang="fi-FI" sz="2200" dirty="0">
                <a:sym typeface="Wingdings" panose="05000000000000000000" pitchFamily="2" charset="2"/>
              </a:rPr>
              <a:t>Jos eläimen korva on halki, korvausmerkki pitää tilata</a:t>
            </a:r>
          </a:p>
          <a:p>
            <a:pPr marL="177800" lvl="1" indent="0">
              <a:buNone/>
            </a:pPr>
            <a:endParaRPr lang="fi-FI" sz="2200" dirty="0">
              <a:sym typeface="Wingdings" panose="05000000000000000000" pitchFamily="2" charset="2"/>
            </a:endParaRPr>
          </a:p>
          <a:p>
            <a:pPr lvl="1">
              <a:buFontTx/>
              <a:buChar char="-"/>
            </a:pPr>
            <a:r>
              <a:rPr lang="fi-FI" sz="2200" dirty="0">
                <a:sym typeface="Wingdings" panose="05000000000000000000" pitchFamily="2" charset="2"/>
              </a:rPr>
              <a:t>Esimerkki: 1.9.2024 syntynyt sonni korvamerkitön, korvausmerkkejä ei tilattu ennen valvonnasta ilmoittamista. Valvonta toukokuussa 2025, eläin 8 kk ikäinen. </a:t>
            </a:r>
          </a:p>
          <a:p>
            <a:pPr lvl="2">
              <a:buFontTx/>
              <a:buChar char="-"/>
            </a:pPr>
            <a:r>
              <a:rPr lang="fi-FI" sz="2200" dirty="0">
                <a:solidFill>
                  <a:srgbClr val="FF0000"/>
                </a:solidFill>
                <a:sym typeface="Wingdings" panose="05000000000000000000" pitchFamily="2" charset="2"/>
              </a:rPr>
              <a:t>Sonnipalkkio: eläin hylätään </a:t>
            </a:r>
          </a:p>
          <a:p>
            <a:pPr lvl="2">
              <a:buFontTx/>
              <a:buChar char="-"/>
            </a:pPr>
            <a:r>
              <a:rPr lang="fi-FI" sz="2200" dirty="0">
                <a:solidFill>
                  <a:srgbClr val="FF0000"/>
                </a:solidFill>
                <a:sym typeface="Wingdings" panose="05000000000000000000" pitchFamily="2" charset="2"/>
              </a:rPr>
              <a:t>Pohjoinen kotieläintuki sonneista: eläin hylätään</a:t>
            </a:r>
          </a:p>
          <a:p>
            <a:pPr lvl="2">
              <a:buFontTx/>
              <a:buChar char="-"/>
            </a:pPr>
            <a:r>
              <a:rPr lang="fi-FI" sz="2200" dirty="0">
                <a:solidFill>
                  <a:srgbClr val="FF0000"/>
                </a:solidFill>
                <a:sym typeface="Wingdings" panose="05000000000000000000" pitchFamily="2" charset="2"/>
              </a:rPr>
              <a:t>Pohjoinen kotieläintuki teurassonneista: eläintä ei hylätä </a:t>
            </a:r>
          </a:p>
          <a:p>
            <a:pPr lvl="2">
              <a:buFontTx/>
              <a:buChar char="-"/>
            </a:pPr>
            <a:r>
              <a:rPr lang="fi-FI" sz="2200" dirty="0">
                <a:solidFill>
                  <a:srgbClr val="FF0000"/>
                </a:solidFill>
                <a:sym typeface="Wingdings" panose="05000000000000000000" pitchFamily="2" charset="2"/>
              </a:rPr>
              <a:t>Eläinten hyvinvointikorvaus: eläin hylätään</a:t>
            </a:r>
          </a:p>
          <a:p>
            <a:pPr marL="177800" lvl="1" indent="0">
              <a:buNone/>
            </a:pPr>
            <a:endParaRPr lang="fi-FI" dirty="0"/>
          </a:p>
          <a:p>
            <a:pPr lvl="1">
              <a:buFontTx/>
              <a:buChar char="-"/>
            </a:pPr>
            <a:endParaRPr lang="fi-FI" dirty="0"/>
          </a:p>
          <a:p>
            <a:pPr marL="177800" lvl="1" indent="0">
              <a:buNone/>
            </a:pPr>
            <a:endParaRPr lang="fi-FI" dirty="0"/>
          </a:p>
        </p:txBody>
      </p:sp>
      <p:sp>
        <p:nvSpPr>
          <p:cNvPr id="5" name="Dian numeron paikkamerkki 4">
            <a:extLst>
              <a:ext uri="{FF2B5EF4-FFF2-40B4-BE49-F238E27FC236}">
                <a16:creationId xmlns:a16="http://schemas.microsoft.com/office/drawing/2014/main" id="{FAABA1C2-D40B-F6CC-F090-4E824A4EAA0B}"/>
              </a:ext>
            </a:extLst>
          </p:cNvPr>
          <p:cNvSpPr>
            <a:spLocks noGrp="1"/>
          </p:cNvSpPr>
          <p:nvPr>
            <p:ph type="sldNum" sz="quarter" idx="27"/>
          </p:nvPr>
        </p:nvSpPr>
        <p:spPr>
          <a:xfrm>
            <a:off x="251999" y="6338686"/>
            <a:ext cx="1008000" cy="286047"/>
          </a:xfrm>
        </p:spPr>
        <p:txBody>
          <a:bodyPr anchor="ctr">
            <a:normAutofit/>
          </a:bodyPr>
          <a:lstStyle/>
          <a:p>
            <a:pPr>
              <a:spcAft>
                <a:spcPts val="600"/>
              </a:spcAft>
            </a:pPr>
            <a:fld id="{49719612-53BE-4F51-B5D1-3290D8DAB2AB}" type="slidenum">
              <a:rPr lang="fi-FI" smtClean="0"/>
              <a:pPr>
                <a:spcAft>
                  <a:spcPts val="600"/>
                </a:spcAft>
              </a:pPr>
              <a:t>13</a:t>
            </a:fld>
            <a:endParaRPr lang="fi-FI" dirty="0"/>
          </a:p>
        </p:txBody>
      </p:sp>
      <p:pic>
        <p:nvPicPr>
          <p:cNvPr id="6" name="Sisällön paikkamerkki 5" descr="Kuvassa lehmä jolla on korvassa tunnistin.&#10;">
            <a:extLst>
              <a:ext uri="{FF2B5EF4-FFF2-40B4-BE49-F238E27FC236}">
                <a16:creationId xmlns:a16="http://schemas.microsoft.com/office/drawing/2014/main" id="{06F6438F-F6EB-BC74-A9DE-5194EB4C8D96}"/>
              </a:ext>
            </a:extLst>
          </p:cNvPr>
          <p:cNvPicPr>
            <a:picLocks noGrp="1" noChangeAspect="1"/>
          </p:cNvPicPr>
          <p:nvPr>
            <p:ph sz="quarter" idx="25"/>
          </p:nvPr>
        </p:nvPicPr>
        <p:blipFill>
          <a:blip r:embed="rId2"/>
          <a:stretch>
            <a:fillRect/>
          </a:stretch>
        </p:blipFill>
        <p:spPr>
          <a:xfrm>
            <a:off x="8205579" y="134425"/>
            <a:ext cx="3265697" cy="5768975"/>
          </a:xfrm>
        </p:spPr>
      </p:pic>
    </p:spTree>
    <p:extLst>
      <p:ext uri="{BB962C8B-B14F-4D97-AF65-F5344CB8AC3E}">
        <p14:creationId xmlns:p14="http://schemas.microsoft.com/office/powerpoint/2010/main" val="247080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05DF-F9EB-559C-7049-790FF05DD2E3}"/>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90FDBCD5-57FB-D9DD-F5A6-CAF8430438D9}"/>
              </a:ext>
            </a:extLst>
          </p:cNvPr>
          <p:cNvSpPr>
            <a:spLocks noGrp="1"/>
          </p:cNvSpPr>
          <p:nvPr>
            <p:ph type="title"/>
          </p:nvPr>
        </p:nvSpPr>
        <p:spPr>
          <a:xfrm>
            <a:off x="719999" y="720000"/>
            <a:ext cx="7017231" cy="576000"/>
          </a:xfrm>
        </p:spPr>
        <p:txBody>
          <a:bodyPr anchor="t">
            <a:noAutofit/>
          </a:bodyPr>
          <a:lstStyle/>
          <a:p>
            <a:r>
              <a:rPr lang="en-US" dirty="0"/>
              <a:t>Eläinvalvonnan havainnot:  eläinrekisterit</a:t>
            </a:r>
          </a:p>
        </p:txBody>
      </p:sp>
      <p:sp>
        <p:nvSpPr>
          <p:cNvPr id="14" name="Content Placeholder 2">
            <a:extLst>
              <a:ext uri="{FF2B5EF4-FFF2-40B4-BE49-F238E27FC236}">
                <a16:creationId xmlns:a16="http://schemas.microsoft.com/office/drawing/2014/main" id="{62011155-A855-361C-1B91-6C5E35AFD53E}"/>
              </a:ext>
            </a:extLst>
          </p:cNvPr>
          <p:cNvSpPr>
            <a:spLocks noGrp="1"/>
          </p:cNvSpPr>
          <p:nvPr>
            <p:ph type="body" sz="quarter" idx="26"/>
          </p:nvPr>
        </p:nvSpPr>
        <p:spPr>
          <a:xfrm>
            <a:off x="720724" y="1727200"/>
            <a:ext cx="7484855" cy="4281714"/>
          </a:xfrm>
        </p:spPr>
        <p:txBody>
          <a:bodyPr>
            <a:normAutofit fontScale="92500" lnSpcReduction="10000"/>
          </a:bodyPr>
          <a:lstStyle/>
          <a:p>
            <a:pPr lvl="1"/>
            <a:r>
              <a:rPr lang="fi-FI" sz="2200" dirty="0"/>
              <a:t>Unohtunut rekisteri-ilmoitus yleisin syy eläimen hylkäämiseen</a:t>
            </a:r>
          </a:p>
          <a:p>
            <a:pPr lvl="1"/>
            <a:r>
              <a:rPr lang="fi-FI" sz="2200" dirty="0"/>
              <a:t>Tarkkuutta myös sukupuolten kanssa</a:t>
            </a:r>
          </a:p>
          <a:p>
            <a:pPr marL="177800" lvl="1" indent="0">
              <a:buNone/>
            </a:pPr>
            <a:endParaRPr lang="fi-FI" sz="2200" dirty="0"/>
          </a:p>
          <a:p>
            <a:pPr lvl="1"/>
            <a:r>
              <a:rPr lang="fi-FI" sz="2200" dirty="0"/>
              <a:t>Viivepäivät vaikuttavat tukia vähentävästi </a:t>
            </a:r>
          </a:p>
          <a:p>
            <a:pPr lvl="3">
              <a:buFont typeface="Wingdings" panose="05000000000000000000" pitchFamily="2" charset="2"/>
              <a:buChar char="à"/>
            </a:pPr>
            <a:r>
              <a:rPr lang="fi-FI" sz="2200" dirty="0"/>
              <a:t>tarkistitko maksupäätöksen! </a:t>
            </a:r>
          </a:p>
          <a:p>
            <a:pPr marL="538163" lvl="3" indent="0">
              <a:buNone/>
            </a:pPr>
            <a:r>
              <a:rPr lang="fi-FI" sz="2200" dirty="0"/>
              <a:t>Maksupäätökselle laskennan huomautus: </a:t>
            </a:r>
            <a:r>
              <a:rPr lang="fi-FI" sz="2200" b="0" i="1" dirty="0">
                <a:solidFill>
                  <a:srgbClr val="000000"/>
                </a:solidFill>
                <a:effectLst/>
              </a:rPr>
              <a:t>Yhden tai useamman tukikelpoisen eläimen ilmoitus tai ilmoitukset eläinrekisteriin on tehty säädetyn määräajan jälkeen. Eläin hylätään ja siitä aiheutuu seuraamukset valvontasäädösten mukaan </a:t>
            </a:r>
          </a:p>
          <a:p>
            <a:pPr marL="538163" lvl="3" indent="0">
              <a:buNone/>
            </a:pPr>
            <a:endParaRPr lang="fi-FI" sz="2200" b="0" i="1" dirty="0">
              <a:solidFill>
                <a:srgbClr val="000000"/>
              </a:solidFill>
              <a:effectLst/>
            </a:endParaRPr>
          </a:p>
          <a:p>
            <a:pPr lvl="1"/>
            <a:r>
              <a:rPr lang="fi-FI" sz="2200" dirty="0">
                <a:solidFill>
                  <a:srgbClr val="000000"/>
                </a:solidFill>
              </a:rPr>
              <a:t>Uudistettu lammas- ja vuohirekisteri otetaan käyttöön loppuvuodesta 2025</a:t>
            </a:r>
            <a:endParaRPr lang="fi-FI" sz="2200" dirty="0"/>
          </a:p>
          <a:p>
            <a:pPr marL="177800" lvl="1" indent="0">
              <a:buNone/>
            </a:pPr>
            <a:endParaRPr lang="fi-FI" dirty="0"/>
          </a:p>
          <a:p>
            <a:pPr lvl="1">
              <a:buFontTx/>
              <a:buChar char="-"/>
            </a:pPr>
            <a:endParaRPr lang="fi-FI" dirty="0"/>
          </a:p>
          <a:p>
            <a:pPr marL="177800" lvl="1" indent="0">
              <a:buNone/>
            </a:pPr>
            <a:endParaRPr lang="fi-FI" dirty="0"/>
          </a:p>
        </p:txBody>
      </p:sp>
      <p:sp>
        <p:nvSpPr>
          <p:cNvPr id="5" name="Dian numeron paikkamerkki 4">
            <a:extLst>
              <a:ext uri="{FF2B5EF4-FFF2-40B4-BE49-F238E27FC236}">
                <a16:creationId xmlns:a16="http://schemas.microsoft.com/office/drawing/2014/main" id="{93BF5257-01D7-A660-78A0-CF211B2014E2}"/>
              </a:ext>
            </a:extLst>
          </p:cNvPr>
          <p:cNvSpPr>
            <a:spLocks noGrp="1"/>
          </p:cNvSpPr>
          <p:nvPr>
            <p:ph type="sldNum" sz="quarter" idx="27"/>
          </p:nvPr>
        </p:nvSpPr>
        <p:spPr>
          <a:xfrm>
            <a:off x="251999" y="6338686"/>
            <a:ext cx="1008000" cy="286047"/>
          </a:xfrm>
        </p:spPr>
        <p:txBody>
          <a:bodyPr anchor="ctr">
            <a:normAutofit/>
          </a:bodyPr>
          <a:lstStyle/>
          <a:p>
            <a:pPr>
              <a:spcAft>
                <a:spcPts val="600"/>
              </a:spcAft>
            </a:pPr>
            <a:fld id="{49719612-53BE-4F51-B5D1-3290D8DAB2AB}" type="slidenum">
              <a:rPr lang="fi-FI" smtClean="0"/>
              <a:pPr>
                <a:spcAft>
                  <a:spcPts val="600"/>
                </a:spcAft>
              </a:pPr>
              <a:t>14</a:t>
            </a:fld>
            <a:endParaRPr lang="fi-FI" dirty="0"/>
          </a:p>
        </p:txBody>
      </p:sp>
      <p:pic>
        <p:nvPicPr>
          <p:cNvPr id="6" name="Sisällön paikkamerkki 5" descr="Kuvassa lehmä jolla on korvassa tunnistin.&#10;">
            <a:extLst>
              <a:ext uri="{FF2B5EF4-FFF2-40B4-BE49-F238E27FC236}">
                <a16:creationId xmlns:a16="http://schemas.microsoft.com/office/drawing/2014/main" id="{086B9A97-5937-4A5B-BB09-63B5EA6A3E6C}"/>
              </a:ext>
            </a:extLst>
          </p:cNvPr>
          <p:cNvPicPr>
            <a:picLocks noGrp="1" noChangeAspect="1"/>
          </p:cNvPicPr>
          <p:nvPr>
            <p:ph sz="quarter" idx="25"/>
          </p:nvPr>
        </p:nvPicPr>
        <p:blipFill>
          <a:blip r:embed="rId2"/>
          <a:stretch>
            <a:fillRect/>
          </a:stretch>
        </p:blipFill>
        <p:spPr>
          <a:xfrm>
            <a:off x="8205579" y="134425"/>
            <a:ext cx="3265697" cy="5768975"/>
          </a:xfrm>
        </p:spPr>
      </p:pic>
    </p:spTree>
    <p:extLst>
      <p:ext uri="{BB962C8B-B14F-4D97-AF65-F5344CB8AC3E}">
        <p14:creationId xmlns:p14="http://schemas.microsoft.com/office/powerpoint/2010/main" val="2691271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A1866-D97D-FAA4-7C1A-44AE3F728BB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DECE1279-2B82-3EF5-9EC5-60C8E9A7127F}"/>
              </a:ext>
            </a:extLst>
          </p:cNvPr>
          <p:cNvSpPr>
            <a:spLocks noGrp="1"/>
          </p:cNvSpPr>
          <p:nvPr>
            <p:ph type="title"/>
          </p:nvPr>
        </p:nvSpPr>
        <p:spPr>
          <a:xfrm>
            <a:off x="719999" y="720000"/>
            <a:ext cx="7017231" cy="576000"/>
          </a:xfrm>
        </p:spPr>
        <p:txBody>
          <a:bodyPr anchor="t">
            <a:noAutofit/>
          </a:bodyPr>
          <a:lstStyle/>
          <a:p>
            <a:r>
              <a:rPr lang="en-US" dirty="0"/>
              <a:t>Eläinvalvonnan havainnot: Hallinnollinen seuraamusmaksu</a:t>
            </a:r>
          </a:p>
        </p:txBody>
      </p:sp>
      <p:sp>
        <p:nvSpPr>
          <p:cNvPr id="14" name="Content Placeholder 2">
            <a:extLst>
              <a:ext uri="{FF2B5EF4-FFF2-40B4-BE49-F238E27FC236}">
                <a16:creationId xmlns:a16="http://schemas.microsoft.com/office/drawing/2014/main" id="{0B8F1627-4B55-FDF9-2A38-5DE9CBE8D633}"/>
              </a:ext>
            </a:extLst>
          </p:cNvPr>
          <p:cNvSpPr>
            <a:spLocks noGrp="1"/>
          </p:cNvSpPr>
          <p:nvPr>
            <p:ph type="body" sz="quarter" idx="26"/>
          </p:nvPr>
        </p:nvSpPr>
        <p:spPr>
          <a:xfrm>
            <a:off x="720724" y="1727200"/>
            <a:ext cx="7484855" cy="4281714"/>
          </a:xfrm>
        </p:spPr>
        <p:txBody>
          <a:bodyPr>
            <a:normAutofit fontScale="92500" lnSpcReduction="20000"/>
          </a:bodyPr>
          <a:lstStyle/>
          <a:p>
            <a:pPr lvl="1">
              <a:buFontTx/>
              <a:buChar char="-"/>
            </a:pPr>
            <a:r>
              <a:rPr lang="fi-FI" sz="2200" dirty="0"/>
              <a:t>Mikä se on: Rangaistus luonteinen hallinnollinen seuraamus</a:t>
            </a:r>
          </a:p>
          <a:p>
            <a:pPr lvl="1">
              <a:buFontTx/>
              <a:buChar char="-"/>
            </a:pPr>
            <a:r>
              <a:rPr lang="fi-FI" sz="2200" dirty="0"/>
              <a:t>Kenelle se voidaan määrätä: Lain rikkomisen vuoksi luonnolliselle henkilölle tai oikeushenkilölle</a:t>
            </a:r>
          </a:p>
          <a:p>
            <a:pPr lvl="1">
              <a:buFontTx/>
              <a:buChar char="-"/>
            </a:pPr>
            <a:r>
              <a:rPr lang="fi-FI" sz="2200" dirty="0"/>
              <a:t>Paljonko se on: 300 – 5000€</a:t>
            </a:r>
          </a:p>
          <a:p>
            <a:pPr lvl="1">
              <a:buFontTx/>
              <a:buChar char="-"/>
            </a:pPr>
            <a:r>
              <a:rPr lang="fi-FI" sz="2200" dirty="0"/>
              <a:t>Mistä sen voi saada: Eläinten tunnistamisen ja rekisteröinnin, sekä pitopaikan kirjanpidon puutteista</a:t>
            </a:r>
            <a:endParaRPr lang="fi-FI" sz="2200" i="1" dirty="0"/>
          </a:p>
          <a:p>
            <a:pPr marL="177800" lvl="1" indent="0">
              <a:buNone/>
            </a:pPr>
            <a:endParaRPr lang="fi-FI" sz="2200" i="1" dirty="0"/>
          </a:p>
          <a:p>
            <a:pPr lvl="1">
              <a:buFontTx/>
              <a:buChar char="-"/>
            </a:pPr>
            <a:r>
              <a:rPr lang="fi-FI" sz="2200" dirty="0"/>
              <a:t>Esimerkki: tilakäynnin aikana havaitaan eläinten merkinnässä puutteita 5 naudalla ja pitopaikan kirjanpidossa virheitä</a:t>
            </a:r>
          </a:p>
          <a:p>
            <a:pPr lvl="2">
              <a:buFont typeface="Wingdings" panose="05000000000000000000" pitchFamily="2" charset="2"/>
              <a:buChar char="à"/>
            </a:pPr>
            <a:r>
              <a:rPr lang="fi-FI" sz="2200" dirty="0">
                <a:sym typeface="Wingdings" panose="05000000000000000000" pitchFamily="2" charset="2"/>
              </a:rPr>
              <a:t>laiminlyönnin arvioinnissa otetaan huomioon teon laatu, vahingollisuus, toistuvuus </a:t>
            </a:r>
          </a:p>
          <a:p>
            <a:pPr marL="360363" lvl="2" indent="0">
              <a:buNone/>
            </a:pPr>
            <a:endParaRPr lang="fi-FI" sz="2200" dirty="0">
              <a:sym typeface="Wingdings" panose="05000000000000000000" pitchFamily="2" charset="2"/>
            </a:endParaRPr>
          </a:p>
          <a:p>
            <a:pPr marL="468313" lvl="1" indent="-285750">
              <a:buFontTx/>
              <a:buChar char="-"/>
            </a:pPr>
            <a:r>
              <a:rPr lang="fi-FI" sz="2200" dirty="0">
                <a:sym typeface="Wingdings" panose="05000000000000000000" pitchFamily="2" charset="2"/>
              </a:rPr>
              <a:t>Ennen päätöstä suoritetaan kuuleminen ja lainvoimainen päätös siirretään Oikeusrekisterikeskukselle täytäntöönpanoa varten</a:t>
            </a:r>
          </a:p>
          <a:p>
            <a:pPr marL="177800" lvl="1" indent="0">
              <a:buNone/>
            </a:pPr>
            <a:endParaRPr lang="fi-FI" dirty="0"/>
          </a:p>
          <a:p>
            <a:pPr lvl="1">
              <a:buFontTx/>
              <a:buChar char="-"/>
            </a:pPr>
            <a:endParaRPr lang="fi-FI" dirty="0"/>
          </a:p>
          <a:p>
            <a:pPr marL="177800" lvl="1" indent="0">
              <a:buNone/>
            </a:pPr>
            <a:endParaRPr lang="fi-FI" dirty="0"/>
          </a:p>
        </p:txBody>
      </p:sp>
      <p:sp>
        <p:nvSpPr>
          <p:cNvPr id="5" name="Dian numeron paikkamerkki 4">
            <a:extLst>
              <a:ext uri="{FF2B5EF4-FFF2-40B4-BE49-F238E27FC236}">
                <a16:creationId xmlns:a16="http://schemas.microsoft.com/office/drawing/2014/main" id="{861C0930-5874-FCD9-B426-E2B1FECE3B34}"/>
              </a:ext>
            </a:extLst>
          </p:cNvPr>
          <p:cNvSpPr>
            <a:spLocks noGrp="1"/>
          </p:cNvSpPr>
          <p:nvPr>
            <p:ph type="sldNum" sz="quarter" idx="27"/>
          </p:nvPr>
        </p:nvSpPr>
        <p:spPr>
          <a:xfrm>
            <a:off x="251999" y="6338686"/>
            <a:ext cx="1008000" cy="286047"/>
          </a:xfrm>
        </p:spPr>
        <p:txBody>
          <a:bodyPr anchor="ctr">
            <a:normAutofit/>
          </a:bodyPr>
          <a:lstStyle/>
          <a:p>
            <a:pPr>
              <a:spcAft>
                <a:spcPts val="600"/>
              </a:spcAft>
            </a:pPr>
            <a:fld id="{49719612-53BE-4F51-B5D1-3290D8DAB2AB}" type="slidenum">
              <a:rPr lang="fi-FI" smtClean="0"/>
              <a:pPr>
                <a:spcAft>
                  <a:spcPts val="600"/>
                </a:spcAft>
              </a:pPr>
              <a:t>15</a:t>
            </a:fld>
            <a:endParaRPr lang="fi-FI" dirty="0"/>
          </a:p>
        </p:txBody>
      </p:sp>
      <p:pic>
        <p:nvPicPr>
          <p:cNvPr id="6" name="Sisällön paikkamerkki 5" descr="Kuvassa lehmä jolla on korvassa tunnistin.&#10;">
            <a:extLst>
              <a:ext uri="{FF2B5EF4-FFF2-40B4-BE49-F238E27FC236}">
                <a16:creationId xmlns:a16="http://schemas.microsoft.com/office/drawing/2014/main" id="{0DDC5A77-5CEC-9124-DA70-23E097C13978}"/>
              </a:ext>
            </a:extLst>
          </p:cNvPr>
          <p:cNvPicPr>
            <a:picLocks noGrp="1" noChangeAspect="1"/>
          </p:cNvPicPr>
          <p:nvPr>
            <p:ph sz="quarter" idx="25"/>
          </p:nvPr>
        </p:nvPicPr>
        <p:blipFill>
          <a:blip r:embed="rId2"/>
          <a:stretch>
            <a:fillRect/>
          </a:stretch>
        </p:blipFill>
        <p:spPr>
          <a:xfrm>
            <a:off x="8205579" y="134425"/>
            <a:ext cx="3265697" cy="5768975"/>
          </a:xfrm>
        </p:spPr>
      </p:pic>
    </p:spTree>
    <p:extLst>
      <p:ext uri="{BB962C8B-B14F-4D97-AF65-F5344CB8AC3E}">
        <p14:creationId xmlns:p14="http://schemas.microsoft.com/office/powerpoint/2010/main" val="46527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3765D-DAB5-77A7-96BA-94D73F3C2ADD}"/>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916BFF63-892D-B663-6A91-19C02AEC8D22}"/>
              </a:ext>
            </a:extLst>
          </p:cNvPr>
          <p:cNvSpPr>
            <a:spLocks noGrp="1"/>
          </p:cNvSpPr>
          <p:nvPr>
            <p:ph type="title"/>
          </p:nvPr>
        </p:nvSpPr>
        <p:spPr>
          <a:xfrm>
            <a:off x="719999" y="720000"/>
            <a:ext cx="11079278" cy="576000"/>
          </a:xfrm>
        </p:spPr>
        <p:txBody>
          <a:bodyPr anchor="t">
            <a:noAutofit/>
          </a:bodyPr>
          <a:lstStyle/>
          <a:p>
            <a:r>
              <a:rPr lang="en-US" dirty="0"/>
              <a:t>Eläinvalvonnan havainnot: </a:t>
            </a:r>
            <a:br>
              <a:rPr lang="en-US" dirty="0"/>
            </a:br>
            <a:r>
              <a:rPr lang="en-US" dirty="0"/>
              <a:t>Tavanomainen tuotantotapa</a:t>
            </a:r>
          </a:p>
        </p:txBody>
      </p:sp>
      <p:sp>
        <p:nvSpPr>
          <p:cNvPr id="14" name="Content Placeholder 2">
            <a:extLst>
              <a:ext uri="{FF2B5EF4-FFF2-40B4-BE49-F238E27FC236}">
                <a16:creationId xmlns:a16="http://schemas.microsoft.com/office/drawing/2014/main" id="{82CDE9E2-5516-6C60-E530-B74628DD3311}"/>
              </a:ext>
            </a:extLst>
          </p:cNvPr>
          <p:cNvSpPr>
            <a:spLocks noGrp="1"/>
          </p:cNvSpPr>
          <p:nvPr>
            <p:ph sz="quarter" idx="25"/>
          </p:nvPr>
        </p:nvSpPr>
        <p:spPr>
          <a:xfrm>
            <a:off x="719999" y="1818000"/>
            <a:ext cx="7016507" cy="4670482"/>
          </a:xfrm>
        </p:spPr>
        <p:txBody>
          <a:bodyPr>
            <a:noAutofit/>
          </a:bodyPr>
          <a:lstStyle/>
          <a:p>
            <a:r>
              <a:rPr lang="fi-FI" dirty="0"/>
              <a:t>Tavanomaisen tuotantotavan noudattaminen tarkoittaa: </a:t>
            </a:r>
          </a:p>
          <a:p>
            <a:pPr lvl="1"/>
            <a:r>
              <a:rPr lang="fi-FI" dirty="0"/>
              <a:t>emolehmiä pidetään lihantuotantoa varten kasvatettavien vasikoiden tuottamiseen, joita syntyy normaalilla tasolla suhteessa tilan eläinmäärään</a:t>
            </a:r>
          </a:p>
          <a:p>
            <a:pPr lvl="1"/>
            <a:r>
              <a:rPr lang="fi-FI" dirty="0"/>
              <a:t>lihanautoja myydään eloon tai teuraaksi</a:t>
            </a:r>
          </a:p>
          <a:p>
            <a:pPr lvl="1"/>
            <a:r>
              <a:rPr lang="fi-FI" dirty="0"/>
              <a:t>lypsykarjatilalla tuotetaan maitoa myyntiin</a:t>
            </a:r>
          </a:p>
          <a:p>
            <a:pPr lvl="1"/>
            <a:r>
              <a:rPr lang="fi-FI" dirty="0"/>
              <a:t>uuhien tulee karitsoida säännöllisesti ja lampaita myydään eloon tai teuraaksi normaalilla tasolla suhteessa tilan eläinmäärään</a:t>
            </a:r>
          </a:p>
          <a:p>
            <a:r>
              <a:rPr lang="fi-FI" dirty="0"/>
              <a:t>Tuotanto ei ole tavanomaista, </a:t>
            </a:r>
            <a:r>
              <a:rPr lang="fi-FI" dirty="0">
                <a:solidFill>
                  <a:schemeClr val="accent2">
                    <a:lumMod val="75000"/>
                  </a:schemeClr>
                </a:solidFill>
              </a:rPr>
              <a:t>mikäli eläimistä saatava liha käytetään omassa taloudessaan </a:t>
            </a:r>
            <a:r>
              <a:rPr lang="fi-FI" dirty="0"/>
              <a:t>tai </a:t>
            </a:r>
            <a:r>
              <a:rPr lang="fi-FI" dirty="0">
                <a:solidFill>
                  <a:schemeClr val="accent2">
                    <a:lumMod val="75000"/>
                  </a:schemeClr>
                </a:solidFill>
              </a:rPr>
              <a:t>eläimiä pidetään vaan maisemanhoidollisista syistä</a:t>
            </a:r>
            <a:r>
              <a:rPr lang="fi-FI" dirty="0"/>
              <a:t> </a:t>
            </a:r>
          </a:p>
          <a:p>
            <a:pPr marL="177800" lvl="1" indent="0">
              <a:buNone/>
            </a:pPr>
            <a:r>
              <a:rPr lang="fi-FI" dirty="0">
                <a:sym typeface="Wingdings" panose="05000000000000000000" pitchFamily="2" charset="2"/>
              </a:rPr>
              <a:t> </a:t>
            </a:r>
            <a:r>
              <a:rPr lang="fi-FI" dirty="0"/>
              <a:t>tuotannosta pitää olla myyntituloja</a:t>
            </a:r>
            <a:r>
              <a:rPr lang="fi-FI" i="1" dirty="0"/>
              <a:t>.</a:t>
            </a:r>
          </a:p>
        </p:txBody>
      </p:sp>
      <p:pic>
        <p:nvPicPr>
          <p:cNvPr id="4" name="Sisällön paikkamerkki 3" descr="Kuvassa lehmiä.">
            <a:extLst>
              <a:ext uri="{FF2B5EF4-FFF2-40B4-BE49-F238E27FC236}">
                <a16:creationId xmlns:a16="http://schemas.microsoft.com/office/drawing/2014/main" id="{85F56991-C17B-1B7A-A538-8CC9A2D5921F}"/>
              </a:ext>
            </a:extLst>
          </p:cNvPr>
          <p:cNvPicPr>
            <a:picLocks noGrp="1" noChangeAspect="1"/>
          </p:cNvPicPr>
          <p:nvPr>
            <p:ph type="pic" sz="quarter" idx="10"/>
          </p:nvPr>
        </p:nvPicPr>
        <p:blipFill>
          <a:blip r:embed="rId3"/>
          <a:stretch/>
        </p:blipFill>
        <p:spPr>
          <a:xfrm>
            <a:off x="7877908" y="2124451"/>
            <a:ext cx="4062091" cy="3594950"/>
          </a:xfrm>
          <a:noFill/>
        </p:spPr>
      </p:pic>
      <p:sp>
        <p:nvSpPr>
          <p:cNvPr id="5" name="Dian numeron paikkamerkki 4">
            <a:extLst>
              <a:ext uri="{FF2B5EF4-FFF2-40B4-BE49-F238E27FC236}">
                <a16:creationId xmlns:a16="http://schemas.microsoft.com/office/drawing/2014/main" id="{F2B048C0-396F-BC4F-85FB-C00E3DAEF5FF}"/>
              </a:ext>
            </a:extLst>
          </p:cNvPr>
          <p:cNvSpPr>
            <a:spLocks noGrp="1"/>
          </p:cNvSpPr>
          <p:nvPr>
            <p:ph type="sldNum" sz="quarter" idx="26"/>
          </p:nvPr>
        </p:nvSpPr>
        <p:spPr>
          <a:xfrm>
            <a:off x="251999" y="6338686"/>
            <a:ext cx="1008000" cy="286047"/>
          </a:xfrm>
        </p:spPr>
        <p:txBody>
          <a:bodyPr anchor="ctr">
            <a:normAutofit/>
          </a:bodyPr>
          <a:lstStyle/>
          <a:p>
            <a:pPr>
              <a:spcAft>
                <a:spcPts val="600"/>
              </a:spcAft>
            </a:pPr>
            <a:fld id="{49719612-53BE-4F51-B5D1-3290D8DAB2AB}" type="slidenum">
              <a:rPr lang="fi-FI" smtClean="0"/>
              <a:pPr>
                <a:spcAft>
                  <a:spcPts val="600"/>
                </a:spcAft>
              </a:pPr>
              <a:t>16</a:t>
            </a:fld>
            <a:endParaRPr lang="fi-FI" dirty="0"/>
          </a:p>
        </p:txBody>
      </p:sp>
    </p:spTree>
    <p:extLst>
      <p:ext uri="{BB962C8B-B14F-4D97-AF65-F5344CB8AC3E}">
        <p14:creationId xmlns:p14="http://schemas.microsoft.com/office/powerpoint/2010/main" val="421906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D8582-6B3E-AD6B-9FB6-F6EBFA18AD4A}"/>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8DFD6B5C-6F3C-6CB2-4C70-5ACEFC8E125F}"/>
              </a:ext>
            </a:extLst>
          </p:cNvPr>
          <p:cNvSpPr>
            <a:spLocks noGrp="1"/>
          </p:cNvSpPr>
          <p:nvPr>
            <p:ph type="title"/>
          </p:nvPr>
        </p:nvSpPr>
        <p:spPr>
          <a:xfrm>
            <a:off x="719999" y="720000"/>
            <a:ext cx="11079278" cy="576000"/>
          </a:xfrm>
        </p:spPr>
        <p:txBody>
          <a:bodyPr anchor="t">
            <a:noAutofit/>
          </a:bodyPr>
          <a:lstStyle/>
          <a:p>
            <a:r>
              <a:rPr lang="en-US" dirty="0"/>
              <a:t>Eläinvalvonnan havainnot:</a:t>
            </a:r>
            <a:br>
              <a:rPr lang="en-US" dirty="0"/>
            </a:br>
            <a:r>
              <a:rPr lang="en-US" dirty="0"/>
              <a:t>Eläinten hyvinvointikorvaus - vähimmäisvaatimukset</a:t>
            </a:r>
            <a:endParaRPr lang="en-US" sz="2000" dirty="0"/>
          </a:p>
        </p:txBody>
      </p:sp>
      <p:sp>
        <p:nvSpPr>
          <p:cNvPr id="14" name="Content Placeholder 2">
            <a:extLst>
              <a:ext uri="{FF2B5EF4-FFF2-40B4-BE49-F238E27FC236}">
                <a16:creationId xmlns:a16="http://schemas.microsoft.com/office/drawing/2014/main" id="{BA3E7C5B-C31D-E434-22F0-371DF1FEDAC9}"/>
              </a:ext>
            </a:extLst>
          </p:cNvPr>
          <p:cNvSpPr>
            <a:spLocks noGrp="1"/>
          </p:cNvSpPr>
          <p:nvPr>
            <p:ph sz="quarter" idx="25"/>
          </p:nvPr>
        </p:nvSpPr>
        <p:spPr>
          <a:xfrm>
            <a:off x="719999" y="1818000"/>
            <a:ext cx="7174905" cy="4708060"/>
          </a:xfrm>
        </p:spPr>
        <p:txBody>
          <a:bodyPr>
            <a:noAutofit/>
          </a:bodyPr>
          <a:lstStyle/>
          <a:p>
            <a:r>
              <a:rPr lang="fi-FI" dirty="0"/>
              <a:t>Tilakäynnin aikana kaikissa pitopaikoissa tarkistetaan vähimmäisvaatimukset ja tukiehdot toimenpiteittäin</a:t>
            </a:r>
          </a:p>
          <a:p>
            <a:r>
              <a:rPr lang="fi-FI" dirty="0"/>
              <a:t>Vähimmäisvaatimukset koostuvat eläinsuojelulainsäädännön  vaatimuksista ja niissä havaitut puutteet saattavat aiheuttaa seuraamuksia myös muihin tukiin (APR ja LUOMU). </a:t>
            </a:r>
          </a:p>
          <a:p>
            <a:r>
              <a:rPr lang="fi-FI" dirty="0"/>
              <a:t>Havaittuja puutteita: pitopaikan ja laitumen turvallisuudessa</a:t>
            </a:r>
          </a:p>
          <a:p>
            <a:pPr lvl="3"/>
            <a:r>
              <a:rPr lang="fi-FI" i="1" dirty="0"/>
              <a:t>Paalimuovit, vanhat romut laitumella, putket rikki</a:t>
            </a:r>
          </a:p>
          <a:p>
            <a:r>
              <a:rPr lang="fi-FI" dirty="0"/>
              <a:t>Eläinten hoidossa</a:t>
            </a:r>
          </a:p>
          <a:p>
            <a:pPr lvl="3"/>
            <a:r>
              <a:rPr lang="fi-FI" i="1" dirty="0"/>
              <a:t>Karsina tai parsi märkä ja lantainen, karsina ahdas, pitkät sorkat, villa huopaantunut</a:t>
            </a:r>
          </a:p>
          <a:p>
            <a:r>
              <a:rPr lang="fi-FI" dirty="0"/>
              <a:t> Ruokinnassa ja juotossa</a:t>
            </a:r>
          </a:p>
          <a:p>
            <a:pPr lvl="3"/>
            <a:r>
              <a:rPr lang="fi-FI" i="1" dirty="0"/>
              <a:t>Laihat eläimet, pilaantunut tai liian vähäinen rehu, vesiastia tyhjä, jäätynyt tai astioiden määrä riittämätön</a:t>
            </a:r>
          </a:p>
          <a:p>
            <a:pPr marL="360363" lvl="2" indent="0">
              <a:buNone/>
            </a:pPr>
            <a:endParaRPr lang="fi-FI" dirty="0"/>
          </a:p>
        </p:txBody>
      </p:sp>
      <p:sp>
        <p:nvSpPr>
          <p:cNvPr id="5" name="Dian numeron paikkamerkki 4">
            <a:extLst>
              <a:ext uri="{FF2B5EF4-FFF2-40B4-BE49-F238E27FC236}">
                <a16:creationId xmlns:a16="http://schemas.microsoft.com/office/drawing/2014/main" id="{CE0E8F4B-ADC4-32F3-037F-918C64182187}"/>
              </a:ext>
            </a:extLst>
          </p:cNvPr>
          <p:cNvSpPr>
            <a:spLocks noGrp="1"/>
          </p:cNvSpPr>
          <p:nvPr>
            <p:ph type="sldNum" sz="quarter" idx="26"/>
          </p:nvPr>
        </p:nvSpPr>
        <p:spPr>
          <a:xfrm>
            <a:off x="251999" y="6338686"/>
            <a:ext cx="1008000" cy="286047"/>
          </a:xfrm>
        </p:spPr>
        <p:txBody>
          <a:bodyPr anchor="ctr">
            <a:normAutofit/>
          </a:bodyPr>
          <a:lstStyle/>
          <a:p>
            <a:pPr>
              <a:spcAft>
                <a:spcPts val="600"/>
              </a:spcAft>
            </a:pPr>
            <a:fld id="{49719612-53BE-4F51-B5D1-3290D8DAB2AB}" type="slidenum">
              <a:rPr lang="fi-FI" smtClean="0"/>
              <a:pPr>
                <a:spcAft>
                  <a:spcPts val="600"/>
                </a:spcAft>
              </a:pPr>
              <a:t>17</a:t>
            </a:fld>
            <a:endParaRPr lang="fi-FI" dirty="0"/>
          </a:p>
        </p:txBody>
      </p:sp>
      <p:pic>
        <p:nvPicPr>
          <p:cNvPr id="7" name="Kuvan paikkamerkki 6" descr="Eläinten hyvinvointikorvaukset tukiehtojen tarkistaminen tilalla. ">
            <a:extLst>
              <a:ext uri="{FF2B5EF4-FFF2-40B4-BE49-F238E27FC236}">
                <a16:creationId xmlns:a16="http://schemas.microsoft.com/office/drawing/2014/main" id="{AB1A5FE1-D44E-B74E-661C-C4904990A868}"/>
              </a:ext>
            </a:extLst>
          </p:cNvPr>
          <p:cNvPicPr>
            <a:picLocks noGrp="1" noChangeAspect="1"/>
          </p:cNvPicPr>
          <p:nvPr>
            <p:ph type="pic" sz="quarter" idx="10"/>
          </p:nvPr>
        </p:nvPicPr>
        <p:blipFill>
          <a:blip r:embed="rId2"/>
          <a:srcRect l="14792" r="14792"/>
          <a:stretch>
            <a:fillRect/>
          </a:stretch>
        </p:blipFill>
        <p:spPr>
          <a:xfrm>
            <a:off x="7894904" y="2022231"/>
            <a:ext cx="4045096" cy="4000567"/>
          </a:xfrm>
        </p:spPr>
      </p:pic>
    </p:spTree>
    <p:extLst>
      <p:ext uri="{BB962C8B-B14F-4D97-AF65-F5344CB8AC3E}">
        <p14:creationId xmlns:p14="http://schemas.microsoft.com/office/powerpoint/2010/main" val="2822690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3B992-96D2-5D75-02A5-3927C76F389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AC829050-857E-6752-661B-B288EFF8D795}"/>
              </a:ext>
            </a:extLst>
          </p:cNvPr>
          <p:cNvSpPr>
            <a:spLocks noGrp="1"/>
          </p:cNvSpPr>
          <p:nvPr>
            <p:ph type="title"/>
          </p:nvPr>
        </p:nvSpPr>
        <p:spPr>
          <a:xfrm>
            <a:off x="719999" y="720000"/>
            <a:ext cx="11079278" cy="576000"/>
          </a:xfrm>
        </p:spPr>
        <p:txBody>
          <a:bodyPr anchor="t">
            <a:noAutofit/>
          </a:bodyPr>
          <a:lstStyle/>
          <a:p>
            <a:r>
              <a:rPr lang="en-US" dirty="0"/>
              <a:t>Eläinvalvonnan havainnot:</a:t>
            </a:r>
            <a:br>
              <a:rPr lang="en-US" dirty="0"/>
            </a:br>
            <a:r>
              <a:rPr lang="en-US" dirty="0"/>
              <a:t>Eläinten hyvinvointikorvaus - tukiehdot </a:t>
            </a:r>
          </a:p>
        </p:txBody>
      </p:sp>
      <p:sp>
        <p:nvSpPr>
          <p:cNvPr id="14" name="Content Placeholder 2">
            <a:extLst>
              <a:ext uri="{FF2B5EF4-FFF2-40B4-BE49-F238E27FC236}">
                <a16:creationId xmlns:a16="http://schemas.microsoft.com/office/drawing/2014/main" id="{B2F6BC7F-0A20-06C3-437F-23BB82FE87A1}"/>
              </a:ext>
            </a:extLst>
          </p:cNvPr>
          <p:cNvSpPr>
            <a:spLocks noGrp="1"/>
          </p:cNvSpPr>
          <p:nvPr>
            <p:ph sz="quarter" idx="25"/>
          </p:nvPr>
        </p:nvSpPr>
        <p:spPr>
          <a:xfrm>
            <a:off x="719999" y="1818000"/>
            <a:ext cx="7016507" cy="4708060"/>
          </a:xfrm>
        </p:spPr>
        <p:txBody>
          <a:bodyPr>
            <a:noAutofit/>
          </a:bodyPr>
          <a:lstStyle/>
          <a:p>
            <a:r>
              <a:rPr lang="fi-FI" dirty="0"/>
              <a:t>Valvontakäynnin aikana havaittuja tukiehto puutteita</a:t>
            </a:r>
          </a:p>
          <a:p>
            <a:pPr lvl="1"/>
            <a:r>
              <a:rPr lang="fi-FI" dirty="0"/>
              <a:t>Pinta-alat ei riitä, kun tilalle valittu useampia pinta-alaa vaativia toimenpiteitä</a:t>
            </a:r>
          </a:p>
          <a:p>
            <a:pPr lvl="1"/>
            <a:r>
              <a:rPr lang="fi-FI" dirty="0"/>
              <a:t>Emälle vasikan kanssa oltava tilaa 10 m2 ja laitumella ollessa vaaditut pinta-alat pitää löytyä rakennuksesta.</a:t>
            </a:r>
          </a:p>
          <a:p>
            <a:pPr lvl="1"/>
            <a:r>
              <a:rPr lang="fi-FI" dirty="0"/>
              <a:t>Tilalla on oltava mitattua pakasteternimaitoa tai ternimaitojauhetta tai -tehostetta </a:t>
            </a:r>
            <a:r>
              <a:rPr lang="fi-FI" sz="1800" dirty="0"/>
              <a:t>(</a:t>
            </a:r>
            <a:r>
              <a:rPr lang="fi-FI" sz="1800" i="1" dirty="0"/>
              <a:t>immunoglobuliini</a:t>
            </a:r>
            <a:r>
              <a:rPr lang="fi-FI" sz="1800" dirty="0"/>
              <a:t>)</a:t>
            </a:r>
          </a:p>
          <a:p>
            <a:pPr lvl="1"/>
            <a:r>
              <a:rPr lang="fi-FI" dirty="0"/>
              <a:t>Ulkoilusta ja laidunnuksesta ei ole löytynyt eläinryhmäkohtaisesti pidettyä kirjanpitoa</a:t>
            </a:r>
          </a:p>
          <a:p>
            <a:pPr lvl="1"/>
            <a:r>
              <a:rPr lang="fi-FI" dirty="0"/>
              <a:t>Ulkoilutoimenpide</a:t>
            </a:r>
            <a:r>
              <a:rPr lang="fi-FI"/>
              <a:t>: sonnit </a:t>
            </a:r>
            <a:r>
              <a:rPr lang="fi-FI" dirty="0"/>
              <a:t>eivät ulkoile, mutta tilan muut naudat ulkoilevat – toimenpiteessä puute </a:t>
            </a:r>
          </a:p>
          <a:p>
            <a:pPr lvl="1"/>
            <a:r>
              <a:rPr lang="fi-FI" dirty="0"/>
              <a:t>Kylmäpihatossa lämmitettäviä juomakuppeja ei riittävästi</a:t>
            </a:r>
          </a:p>
          <a:p>
            <a:pPr marL="360363" lvl="2" indent="0">
              <a:buNone/>
            </a:pPr>
            <a:endParaRPr lang="fi-FI" dirty="0"/>
          </a:p>
        </p:txBody>
      </p:sp>
      <p:sp>
        <p:nvSpPr>
          <p:cNvPr id="5" name="Dian numeron paikkamerkki 4">
            <a:extLst>
              <a:ext uri="{FF2B5EF4-FFF2-40B4-BE49-F238E27FC236}">
                <a16:creationId xmlns:a16="http://schemas.microsoft.com/office/drawing/2014/main" id="{7180D8DB-DB55-47F1-E164-7E5480AE80A3}"/>
              </a:ext>
            </a:extLst>
          </p:cNvPr>
          <p:cNvSpPr>
            <a:spLocks noGrp="1"/>
          </p:cNvSpPr>
          <p:nvPr>
            <p:ph type="sldNum" sz="quarter" idx="26"/>
          </p:nvPr>
        </p:nvSpPr>
        <p:spPr>
          <a:xfrm>
            <a:off x="251999" y="6338686"/>
            <a:ext cx="1008000" cy="286047"/>
          </a:xfrm>
        </p:spPr>
        <p:txBody>
          <a:bodyPr anchor="ctr">
            <a:normAutofit/>
          </a:bodyPr>
          <a:lstStyle/>
          <a:p>
            <a:pPr>
              <a:spcAft>
                <a:spcPts val="600"/>
              </a:spcAft>
            </a:pPr>
            <a:fld id="{49719612-53BE-4F51-B5D1-3290D8DAB2AB}" type="slidenum">
              <a:rPr lang="fi-FI" smtClean="0"/>
              <a:pPr>
                <a:spcAft>
                  <a:spcPts val="600"/>
                </a:spcAft>
              </a:pPr>
              <a:t>18</a:t>
            </a:fld>
            <a:endParaRPr lang="fi-FI" dirty="0"/>
          </a:p>
        </p:txBody>
      </p:sp>
      <p:pic>
        <p:nvPicPr>
          <p:cNvPr id="7" name="Kuvan paikkamerkki 6" descr="Eläinten hyvinvointikorvaukset tukiehtojen tarkistaminen tilalla. ">
            <a:extLst>
              <a:ext uri="{FF2B5EF4-FFF2-40B4-BE49-F238E27FC236}">
                <a16:creationId xmlns:a16="http://schemas.microsoft.com/office/drawing/2014/main" id="{70A809E2-DC2D-F9DB-2818-6B413E494E32}"/>
              </a:ext>
            </a:extLst>
          </p:cNvPr>
          <p:cNvPicPr>
            <a:picLocks noGrp="1" noChangeAspect="1"/>
          </p:cNvPicPr>
          <p:nvPr>
            <p:ph type="pic" sz="quarter" idx="10"/>
          </p:nvPr>
        </p:nvPicPr>
        <p:blipFill>
          <a:blip r:embed="rId2"/>
          <a:srcRect l="14792" r="14792"/>
          <a:stretch>
            <a:fillRect/>
          </a:stretch>
        </p:blipFill>
        <p:spPr>
          <a:xfrm>
            <a:off x="7894904" y="2022231"/>
            <a:ext cx="4045096" cy="4000567"/>
          </a:xfrm>
        </p:spPr>
      </p:pic>
    </p:spTree>
    <p:extLst>
      <p:ext uri="{BB962C8B-B14F-4D97-AF65-F5344CB8AC3E}">
        <p14:creationId xmlns:p14="http://schemas.microsoft.com/office/powerpoint/2010/main" val="2713948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0E632-3798-9C0A-2F2F-F27D04C15D2D}"/>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FAFFB08-90B2-850D-1886-07F3DAA529C6}"/>
              </a:ext>
            </a:extLst>
          </p:cNvPr>
          <p:cNvSpPr>
            <a:spLocks noGrp="1"/>
          </p:cNvSpPr>
          <p:nvPr>
            <p:ph type="title"/>
          </p:nvPr>
        </p:nvSpPr>
        <p:spPr>
          <a:xfrm>
            <a:off x="720000" y="720000"/>
            <a:ext cx="5040000" cy="576000"/>
          </a:xfrm>
        </p:spPr>
        <p:txBody>
          <a:bodyPr anchor="t">
            <a:noAutofit/>
          </a:bodyPr>
          <a:lstStyle/>
          <a:p>
            <a:r>
              <a:rPr lang="en-US" dirty="0"/>
              <a:t>Eläinten pitäjä- ja pitopaikkarekisteri</a:t>
            </a:r>
          </a:p>
        </p:txBody>
      </p:sp>
      <p:sp>
        <p:nvSpPr>
          <p:cNvPr id="14" name="Content Placeholder 2">
            <a:extLst>
              <a:ext uri="{FF2B5EF4-FFF2-40B4-BE49-F238E27FC236}">
                <a16:creationId xmlns:a16="http://schemas.microsoft.com/office/drawing/2014/main" id="{C71BF6B0-CBB2-504E-BD48-D3581DACC2F7}"/>
              </a:ext>
            </a:extLst>
          </p:cNvPr>
          <p:cNvSpPr>
            <a:spLocks noGrp="1"/>
          </p:cNvSpPr>
          <p:nvPr>
            <p:ph type="body" sz="quarter" idx="26"/>
          </p:nvPr>
        </p:nvSpPr>
        <p:spPr>
          <a:xfrm>
            <a:off x="228739" y="1677994"/>
            <a:ext cx="6022522" cy="5526858"/>
          </a:xfrm>
        </p:spPr>
        <p:txBody>
          <a:bodyPr>
            <a:normAutofit/>
          </a:bodyPr>
          <a:lstStyle/>
          <a:p>
            <a:r>
              <a:rPr lang="fi-FI" dirty="0"/>
              <a:t>Käy kurkkaamassa, että tilasi tiedot ovat ajan tasalla Eläintenpitäjä- ja pitopaikkarekisterissä!</a:t>
            </a:r>
          </a:p>
          <a:p>
            <a:pPr lvl="1"/>
            <a:r>
              <a:rPr lang="fi-FI" i="1" dirty="0">
                <a:solidFill>
                  <a:schemeClr val="accent3">
                    <a:lumMod val="75000"/>
                  </a:schemeClr>
                </a:solidFill>
                <a:hlinkClick r:id="rId2"/>
              </a:rPr>
              <a:t>https://epr.ruokavirasto.fi/front-page</a:t>
            </a:r>
            <a:r>
              <a:rPr lang="fi-FI" i="1" dirty="0">
                <a:solidFill>
                  <a:schemeClr val="accent3">
                    <a:lumMod val="75000"/>
                  </a:schemeClr>
                </a:solidFill>
              </a:rPr>
              <a:t> </a:t>
            </a:r>
            <a:r>
              <a:rPr lang="fi-FI" sz="1400" i="1" dirty="0">
                <a:solidFill>
                  <a:schemeClr val="accent3">
                    <a:lumMod val="75000"/>
                  </a:schemeClr>
                </a:solidFill>
              </a:rPr>
              <a:t>(ruokavirasto.fi)</a:t>
            </a:r>
          </a:p>
          <a:p>
            <a:r>
              <a:rPr lang="fi-FI" dirty="0"/>
              <a:t>TARKISTA PITOPAIKAT – välilehdellä</a:t>
            </a:r>
          </a:p>
          <a:p>
            <a:pPr lvl="1"/>
            <a:r>
              <a:rPr lang="fi-FI" dirty="0"/>
              <a:t>Pitopaikan yhteyshenkilön yhteystiedot</a:t>
            </a:r>
          </a:p>
          <a:p>
            <a:pPr lvl="1"/>
            <a:r>
              <a:rPr lang="fi-FI" dirty="0"/>
              <a:t>Maksimikapasiteetti – tiedot</a:t>
            </a:r>
          </a:p>
          <a:p>
            <a:pPr lvl="1"/>
            <a:endParaRPr lang="fi-FI" dirty="0"/>
          </a:p>
          <a:p>
            <a:r>
              <a:rPr lang="fi-FI" dirty="0"/>
              <a:t>TARKISTA ELÄINTENPITO - välilehdellä</a:t>
            </a:r>
          </a:p>
          <a:p>
            <a:pPr lvl="1"/>
            <a:r>
              <a:rPr lang="fi-FI" dirty="0"/>
              <a:t>Pitopaikassa on oikean eläinlajit</a:t>
            </a:r>
          </a:p>
          <a:p>
            <a:pPr lvl="1"/>
            <a:r>
              <a:rPr lang="fi-FI" dirty="0"/>
              <a:t>Oikeat toimintamuodot</a:t>
            </a:r>
          </a:p>
          <a:p>
            <a:pPr lvl="2"/>
            <a:r>
              <a:rPr lang="fi-FI" dirty="0"/>
              <a:t>Maidontuotanto lopetettu, lihantuotantoa jatketaan </a:t>
            </a:r>
            <a:r>
              <a:rPr lang="fi-FI" dirty="0">
                <a:sym typeface="Wingdings" panose="05000000000000000000" pitchFamily="2" charset="2"/>
              </a:rPr>
              <a:t> merkitse maidontuotanto lopetetuksi</a:t>
            </a:r>
            <a:endParaRPr lang="fi-FI" dirty="0"/>
          </a:p>
          <a:p>
            <a:pPr marL="177800" lvl="1" indent="0">
              <a:buNone/>
            </a:pPr>
            <a:endParaRPr lang="fi-FI" dirty="0"/>
          </a:p>
        </p:txBody>
      </p:sp>
      <p:sp>
        <p:nvSpPr>
          <p:cNvPr id="5" name="Dian numeron paikkamerkki 4">
            <a:extLst>
              <a:ext uri="{FF2B5EF4-FFF2-40B4-BE49-F238E27FC236}">
                <a16:creationId xmlns:a16="http://schemas.microsoft.com/office/drawing/2014/main" id="{82764FA5-5695-868B-B897-EB2C59922407}"/>
              </a:ext>
            </a:extLst>
          </p:cNvPr>
          <p:cNvSpPr>
            <a:spLocks noGrp="1"/>
          </p:cNvSpPr>
          <p:nvPr>
            <p:ph type="sldNum" sz="quarter" idx="27"/>
          </p:nvPr>
        </p:nvSpPr>
        <p:spPr>
          <a:xfrm>
            <a:off x="251999" y="6338686"/>
            <a:ext cx="1008000" cy="286047"/>
          </a:xfrm>
        </p:spPr>
        <p:txBody>
          <a:bodyPr anchor="ctr">
            <a:normAutofit/>
          </a:bodyPr>
          <a:lstStyle/>
          <a:p>
            <a:pPr>
              <a:spcAft>
                <a:spcPts val="600"/>
              </a:spcAft>
            </a:pPr>
            <a:fld id="{49719612-53BE-4F51-B5D1-3290D8DAB2AB}" type="slidenum">
              <a:rPr lang="fi-FI" smtClean="0"/>
              <a:pPr>
                <a:spcAft>
                  <a:spcPts val="600"/>
                </a:spcAft>
              </a:pPr>
              <a:t>19</a:t>
            </a:fld>
            <a:endParaRPr lang="fi-FI" dirty="0"/>
          </a:p>
        </p:txBody>
      </p:sp>
      <p:pic>
        <p:nvPicPr>
          <p:cNvPr id="11" name="Sisällön paikkamerkki 10" descr="Kuvankaappaus Ruokaviraston eläinten pitopaikkarekisteristä.">
            <a:extLst>
              <a:ext uri="{FF2B5EF4-FFF2-40B4-BE49-F238E27FC236}">
                <a16:creationId xmlns:a16="http://schemas.microsoft.com/office/drawing/2014/main" id="{B6FBCE68-C836-C5D1-17C2-2E767383D2F7}"/>
              </a:ext>
            </a:extLst>
          </p:cNvPr>
          <p:cNvPicPr>
            <a:picLocks noGrp="1" noChangeAspect="1"/>
          </p:cNvPicPr>
          <p:nvPr>
            <p:ph sz="quarter" idx="25"/>
          </p:nvPr>
        </p:nvPicPr>
        <p:blipFill>
          <a:blip r:embed="rId3"/>
          <a:stretch>
            <a:fillRect/>
          </a:stretch>
        </p:blipFill>
        <p:spPr>
          <a:xfrm>
            <a:off x="6249496" y="475128"/>
            <a:ext cx="5694854" cy="5461617"/>
          </a:xfrm>
        </p:spPr>
      </p:pic>
    </p:spTree>
    <p:extLst>
      <p:ext uri="{BB962C8B-B14F-4D97-AF65-F5344CB8AC3E}">
        <p14:creationId xmlns:p14="http://schemas.microsoft.com/office/powerpoint/2010/main" val="275843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B996D9D-630C-8E54-723C-9C32A7F19560}"/>
              </a:ext>
            </a:extLst>
          </p:cNvPr>
          <p:cNvSpPr>
            <a:spLocks noGrp="1"/>
          </p:cNvSpPr>
          <p:nvPr>
            <p:ph type="title"/>
          </p:nvPr>
        </p:nvSpPr>
        <p:spPr>
          <a:xfrm>
            <a:off x="720000" y="720000"/>
            <a:ext cx="10763068" cy="576000"/>
          </a:xfrm>
        </p:spPr>
        <p:txBody>
          <a:bodyPr anchor="t">
            <a:normAutofit/>
          </a:bodyPr>
          <a:lstStyle/>
          <a:p>
            <a:r>
              <a:rPr lang="fi-FI" dirty="0"/>
              <a:t>Alkuperäisrotueläinten kasvattamissopimus</a:t>
            </a:r>
          </a:p>
        </p:txBody>
      </p:sp>
      <p:sp>
        <p:nvSpPr>
          <p:cNvPr id="5" name="Sisällön paikkamerkki 4">
            <a:extLst>
              <a:ext uri="{FF2B5EF4-FFF2-40B4-BE49-F238E27FC236}">
                <a16:creationId xmlns:a16="http://schemas.microsoft.com/office/drawing/2014/main" id="{5B240BF8-1A71-413B-3E48-79868DD44476}"/>
              </a:ext>
            </a:extLst>
          </p:cNvPr>
          <p:cNvSpPr>
            <a:spLocks noGrp="1"/>
          </p:cNvSpPr>
          <p:nvPr>
            <p:ph sz="quarter" idx="24"/>
          </p:nvPr>
        </p:nvSpPr>
        <p:spPr>
          <a:xfrm>
            <a:off x="720725" y="1440000"/>
            <a:ext cx="7634135" cy="4194000"/>
          </a:xfrm>
        </p:spPr>
        <p:txBody>
          <a:bodyPr>
            <a:normAutofit/>
          </a:bodyPr>
          <a:lstStyle/>
          <a:p>
            <a:pPr rtl="0" fontAlgn="base">
              <a:buFont typeface="Arial" panose="020B0604020202020204" pitchFamily="34" charset="0"/>
              <a:buChar char="•"/>
            </a:pPr>
            <a:r>
              <a:rPr lang="fi-FI" b="0" i="0" u="none" strike="noStrike" dirty="0">
                <a:effectLst/>
              </a:rPr>
              <a:t>Arvioitu hakuaika </a:t>
            </a:r>
            <a:r>
              <a:rPr lang="fi-FI" dirty="0">
                <a:effectLst/>
              </a:rPr>
              <a:t>17.2.2025–13.3.2025, sähköisesti vipu-palvelussa</a:t>
            </a:r>
            <a:endParaRPr lang="fi-FI" dirty="0"/>
          </a:p>
          <a:p>
            <a:pPr rtl="0" fontAlgn="base">
              <a:buFont typeface="Arial" panose="020B0604020202020204" pitchFamily="34" charset="0"/>
              <a:buChar char="•"/>
            </a:pPr>
            <a:r>
              <a:rPr lang="fi-FI" b="0" i="0" u="none" strike="noStrike" dirty="0">
                <a:effectLst/>
              </a:rPr>
              <a:t>Vuodesta 2025 lähtien sopimusnautojen sukusiitosasteen pitää olla alle 6,25 prosenttia ja sen laskennassa on käytettävä kuutta vanhempaispolvea. </a:t>
            </a:r>
          </a:p>
          <a:p>
            <a:pPr rtl="0" fontAlgn="base">
              <a:buFont typeface="Arial" panose="020B0604020202020204" pitchFamily="34" charset="0"/>
              <a:buChar char="•"/>
            </a:pPr>
            <a:r>
              <a:rPr lang="fi-FI" dirty="0"/>
              <a:t>Muita muutoksia ei ole tiedossa verrattuna vuoteen 2024. </a:t>
            </a:r>
          </a:p>
          <a:p>
            <a:pPr rtl="0" fontAlgn="base">
              <a:buFont typeface="Arial" panose="020B0604020202020204" pitchFamily="34" charset="0"/>
              <a:buChar char="•"/>
            </a:pPr>
            <a:r>
              <a:rPr lang="fi-FI" b="0" i="0" dirty="0">
                <a:effectLst/>
              </a:rPr>
              <a:t>Sopimuseläinten on täytettävä tukiehdot ja oltava </a:t>
            </a:r>
            <a:r>
              <a:rPr lang="fi-FI" dirty="0"/>
              <a:t>hakijan hallinnassa viimeistään 1.1.2025.</a:t>
            </a:r>
            <a:endParaRPr lang="en-US" b="0" i="0" dirty="0">
              <a:effectLst/>
            </a:endParaRPr>
          </a:p>
        </p:txBody>
      </p:sp>
      <p:sp>
        <p:nvSpPr>
          <p:cNvPr id="10" name="Slide Number Placeholder 4">
            <a:extLst>
              <a:ext uri="{FF2B5EF4-FFF2-40B4-BE49-F238E27FC236}">
                <a16:creationId xmlns:a16="http://schemas.microsoft.com/office/drawing/2014/main" id="{29B32CD8-01A4-8C71-B44D-A686088BF448}"/>
              </a:ext>
            </a:extLst>
          </p:cNvPr>
          <p:cNvSpPr>
            <a:spLocks noGrp="1"/>
          </p:cNvSpPr>
          <p:nvPr>
            <p:ph type="sldNum" sz="quarter" idx="26"/>
          </p:nvPr>
        </p:nvSpPr>
        <p:spPr>
          <a:xfrm>
            <a:off x="251999" y="6338686"/>
            <a:ext cx="1008000" cy="286047"/>
          </a:xfrm>
        </p:spPr>
        <p:txBody>
          <a:bodyPr/>
          <a:lstStyle/>
          <a:p>
            <a:pPr>
              <a:spcAft>
                <a:spcPts val="600"/>
              </a:spcAft>
            </a:pPr>
            <a:fld id="{49719612-53BE-4F51-B5D1-3290D8DAB2AB}" type="slidenum">
              <a:rPr lang="fi-FI" smtClean="0"/>
              <a:pPr>
                <a:spcAft>
                  <a:spcPts val="600"/>
                </a:spcAft>
              </a:pPr>
              <a:t>2</a:t>
            </a:fld>
            <a:endParaRPr lang="fi-FI" dirty="0"/>
          </a:p>
        </p:txBody>
      </p:sp>
      <p:graphicFrame>
        <p:nvGraphicFramePr>
          <p:cNvPr id="2" name="Taulukko 1">
            <a:extLst>
              <a:ext uri="{FF2B5EF4-FFF2-40B4-BE49-F238E27FC236}">
                <a16:creationId xmlns:a16="http://schemas.microsoft.com/office/drawing/2014/main" id="{3644C3B4-DB99-0B67-63C2-8CFF12DED929}"/>
              </a:ext>
            </a:extLst>
          </p:cNvPr>
          <p:cNvGraphicFramePr>
            <a:graphicFrameLocks noGrp="1"/>
          </p:cNvGraphicFramePr>
          <p:nvPr>
            <p:extLst>
              <p:ext uri="{D42A27DB-BD31-4B8C-83A1-F6EECF244321}">
                <p14:modId xmlns:p14="http://schemas.microsoft.com/office/powerpoint/2010/main" val="515533201"/>
              </p:ext>
            </p:extLst>
          </p:nvPr>
        </p:nvGraphicFramePr>
        <p:xfrm>
          <a:off x="8495414" y="2630973"/>
          <a:ext cx="3304103" cy="2669944"/>
        </p:xfrm>
        <a:graphic>
          <a:graphicData uri="http://schemas.openxmlformats.org/drawingml/2006/table">
            <a:tbl>
              <a:tblPr firstRow="1" bandRow="1">
                <a:tableStyleId>{073A0DAA-6AF3-43AB-8588-CEC1D06C72B9}</a:tableStyleId>
              </a:tblPr>
              <a:tblGrid>
                <a:gridCol w="3304103">
                  <a:extLst>
                    <a:ext uri="{9D8B030D-6E8A-4147-A177-3AD203B41FA5}">
                      <a16:colId xmlns:a16="http://schemas.microsoft.com/office/drawing/2014/main" val="2781226225"/>
                    </a:ext>
                  </a:extLst>
                </a:gridCol>
              </a:tblGrid>
              <a:tr h="2669944">
                <a:tc>
                  <a:txBody>
                    <a:bodyPr/>
                    <a:lstStyle/>
                    <a:p>
                      <a:pPr>
                        <a:spcAft>
                          <a:spcPts val="1800"/>
                        </a:spcAft>
                      </a:pPr>
                      <a:r>
                        <a:rPr lang="fi-FI" sz="2400" dirty="0">
                          <a:solidFill>
                            <a:schemeClr val="tx1"/>
                          </a:solidFill>
                        </a:rPr>
                        <a:t>Tämän koulutuksen</a:t>
                      </a:r>
                      <a:r>
                        <a:rPr lang="fi-FI" sz="2400" dirty="0"/>
                        <a:t> </a:t>
                      </a:r>
                      <a:r>
                        <a:rPr lang="fi-FI" sz="2400" dirty="0">
                          <a:solidFill>
                            <a:schemeClr val="tx1"/>
                          </a:solidFill>
                        </a:rPr>
                        <a:t>tukiehdot voivat</a:t>
                      </a:r>
                      <a:r>
                        <a:rPr lang="fi-FI" sz="2400" baseline="0" dirty="0">
                          <a:solidFill>
                            <a:schemeClr val="tx1"/>
                          </a:solidFill>
                        </a:rPr>
                        <a:t> muuttua vielä.</a:t>
                      </a:r>
                    </a:p>
                    <a:p>
                      <a:pPr>
                        <a:spcAft>
                          <a:spcPts val="1800"/>
                        </a:spcAft>
                      </a:pPr>
                      <a:r>
                        <a:rPr lang="fi-FI" sz="2400" b="0" baseline="0" dirty="0">
                          <a:solidFill>
                            <a:schemeClr val="tx1"/>
                          </a:solidFill>
                        </a:rPr>
                        <a:t>Tukiehdot varmistuvat, kun valtioneuvoston asetukset annetaan. </a:t>
                      </a:r>
                      <a:endParaRPr lang="fi-FI"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2897759"/>
                  </a:ext>
                </a:extLst>
              </a:tr>
            </a:tbl>
          </a:graphicData>
        </a:graphic>
      </p:graphicFrame>
    </p:spTree>
    <p:extLst>
      <p:ext uri="{BB962C8B-B14F-4D97-AF65-F5344CB8AC3E}">
        <p14:creationId xmlns:p14="http://schemas.microsoft.com/office/powerpoint/2010/main" val="3080949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BB8A44E-2E20-B451-C8ED-3EA0B378BE5A}"/>
              </a:ext>
            </a:extLst>
          </p:cNvPr>
          <p:cNvSpPr>
            <a:spLocks noGrp="1"/>
          </p:cNvSpPr>
          <p:nvPr>
            <p:ph type="title"/>
          </p:nvPr>
        </p:nvSpPr>
        <p:spPr>
          <a:xfrm>
            <a:off x="720000" y="719999"/>
            <a:ext cx="10754904" cy="3466235"/>
          </a:xfrm>
        </p:spPr>
        <p:txBody>
          <a:bodyPr/>
          <a:lstStyle/>
          <a:p>
            <a:pPr algn="ctr"/>
            <a:r>
              <a:rPr lang="fi-FI" dirty="0"/>
              <a:t>Kiitokset!</a:t>
            </a:r>
            <a:br>
              <a:rPr lang="fi-FI" dirty="0"/>
            </a:br>
            <a:r>
              <a:rPr lang="fi-FI" dirty="0"/>
              <a:t>  </a:t>
            </a:r>
            <a:br>
              <a:rPr lang="fi-FI" dirty="0"/>
            </a:br>
            <a:r>
              <a:rPr lang="fi-FI" sz="2400" dirty="0"/>
              <a:t>Kysymyksiä?</a:t>
            </a:r>
            <a:br>
              <a:rPr lang="fi-FI" dirty="0"/>
            </a:br>
            <a:br>
              <a:rPr lang="fi-FI" dirty="0"/>
            </a:br>
            <a:r>
              <a:rPr lang="fi-FI" sz="1600" dirty="0"/>
              <a:t>Eläinvalvontavastaavien yhteystiedot</a:t>
            </a:r>
            <a:br>
              <a:rPr lang="fi-FI" sz="1600" dirty="0"/>
            </a:br>
            <a:r>
              <a:rPr lang="fi-FI" sz="1600" dirty="0">
                <a:hlinkClick r:id="rId2"/>
              </a:rPr>
              <a:t>etunimi.sukunimi@ely-keskus.fi</a:t>
            </a:r>
            <a:br>
              <a:rPr lang="fi-FI" sz="1600" dirty="0"/>
            </a:br>
            <a:br>
              <a:rPr lang="fi-FI" sz="1600" dirty="0"/>
            </a:br>
            <a:br>
              <a:rPr lang="fi-FI" sz="1600" dirty="0"/>
            </a:br>
            <a:r>
              <a:rPr lang="fi-FI" sz="1600" dirty="0"/>
              <a:t>Arja Nuutinen Pohjois-Savon ELY-keskus</a:t>
            </a:r>
            <a:br>
              <a:rPr lang="fi-FI" sz="1600" dirty="0"/>
            </a:br>
            <a:r>
              <a:rPr lang="fi-FI" sz="1600" dirty="0"/>
              <a:t>Tanja Kontkanen Pohjois-Karjalan ELY-keskus</a:t>
            </a:r>
            <a:br>
              <a:rPr lang="fi-FI" sz="1600" dirty="0"/>
            </a:br>
            <a:r>
              <a:rPr lang="fi-FI" sz="1600" dirty="0"/>
              <a:t>Maarit Saarinen Etelä-Savon ELY-keskus</a:t>
            </a:r>
            <a:br>
              <a:rPr lang="fi-FI" dirty="0"/>
            </a:br>
            <a:endParaRPr lang="fi-FI" dirty="0"/>
          </a:p>
        </p:txBody>
      </p:sp>
      <p:sp>
        <p:nvSpPr>
          <p:cNvPr id="6" name="Dian numeron paikkamerkki 5">
            <a:extLst>
              <a:ext uri="{FF2B5EF4-FFF2-40B4-BE49-F238E27FC236}">
                <a16:creationId xmlns:a16="http://schemas.microsoft.com/office/drawing/2014/main" id="{52150E31-2624-614C-E541-E208AA0CDBE6}"/>
              </a:ext>
            </a:extLst>
          </p:cNvPr>
          <p:cNvSpPr>
            <a:spLocks noGrp="1"/>
          </p:cNvSpPr>
          <p:nvPr>
            <p:ph type="sldNum" sz="quarter" idx="10"/>
          </p:nvPr>
        </p:nvSpPr>
        <p:spPr/>
        <p:txBody>
          <a:bodyPr/>
          <a:lstStyle/>
          <a:p>
            <a:fld id="{49719612-53BE-4F51-B5D1-3290D8DAB2AB}" type="slidenum">
              <a:rPr lang="fi-FI" smtClean="0"/>
              <a:pPr/>
              <a:t>20</a:t>
            </a:fld>
            <a:endParaRPr lang="fi-FI" dirty="0"/>
          </a:p>
        </p:txBody>
      </p:sp>
      <p:pic>
        <p:nvPicPr>
          <p:cNvPr id="29" name="Picture 1">
            <a:extLst>
              <a:ext uri="{FF2B5EF4-FFF2-40B4-BE49-F238E27FC236}">
                <a16:creationId xmlns:a16="http://schemas.microsoft.com/office/drawing/2014/main" id="{61BBC1DC-B72B-E840-5CDD-CF562CEE6F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34431" y="4710185"/>
            <a:ext cx="3033608" cy="576001"/>
          </a:xfrm>
          <a:prstGeom prst="rect">
            <a:avLst/>
          </a:prstGeom>
        </p:spPr>
      </p:pic>
      <p:pic>
        <p:nvPicPr>
          <p:cNvPr id="3" name="Kuva 2">
            <a:extLst>
              <a:ext uri="{FF2B5EF4-FFF2-40B4-BE49-F238E27FC236}">
                <a16:creationId xmlns:a16="http://schemas.microsoft.com/office/drawing/2014/main" id="{193213F7-4600-4B65-D4D2-5045558FF0D3}"/>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347199" y="4629294"/>
            <a:ext cx="2842285" cy="737785"/>
          </a:xfrm>
          <a:prstGeom prst="rect">
            <a:avLst/>
          </a:prstGeom>
        </p:spPr>
      </p:pic>
    </p:spTree>
    <p:extLst>
      <p:ext uri="{BB962C8B-B14F-4D97-AF65-F5344CB8AC3E}">
        <p14:creationId xmlns:p14="http://schemas.microsoft.com/office/powerpoint/2010/main" val="3814195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34DCF-71A2-F5FC-B45C-1AC4DBE305AC}"/>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EB64D557-C629-8417-4A98-F58F18BCA929}"/>
              </a:ext>
            </a:extLst>
          </p:cNvPr>
          <p:cNvSpPr>
            <a:spLocks noGrp="1"/>
          </p:cNvSpPr>
          <p:nvPr>
            <p:ph type="title"/>
          </p:nvPr>
        </p:nvSpPr>
        <p:spPr>
          <a:xfrm>
            <a:off x="720000" y="720000"/>
            <a:ext cx="10763068" cy="576000"/>
          </a:xfrm>
        </p:spPr>
        <p:txBody>
          <a:bodyPr anchor="t">
            <a:normAutofit/>
          </a:bodyPr>
          <a:lstStyle/>
          <a:p>
            <a:r>
              <a:rPr lang="fi-FI" sz="2800" dirty="0"/>
              <a:t>Tuen määrä, alkuperäisrotueläinten kasvattamissopimus</a:t>
            </a:r>
          </a:p>
        </p:txBody>
      </p:sp>
      <p:sp>
        <p:nvSpPr>
          <p:cNvPr id="9" name="Slide Number Placeholder 3">
            <a:extLst>
              <a:ext uri="{FF2B5EF4-FFF2-40B4-BE49-F238E27FC236}">
                <a16:creationId xmlns:a16="http://schemas.microsoft.com/office/drawing/2014/main" id="{56349BF9-5A5C-2FDB-BEB7-2041842DB9AB}"/>
              </a:ext>
            </a:extLst>
          </p:cNvPr>
          <p:cNvSpPr>
            <a:spLocks noGrp="1"/>
          </p:cNvSpPr>
          <p:nvPr>
            <p:ph type="sldNum" sz="quarter" idx="24"/>
          </p:nvPr>
        </p:nvSpPr>
        <p:spPr>
          <a:xfrm>
            <a:off x="251999" y="6338686"/>
            <a:ext cx="1008000" cy="286047"/>
          </a:xfrm>
        </p:spPr>
        <p:txBody>
          <a:bodyPr/>
          <a:lstStyle/>
          <a:p>
            <a:pPr>
              <a:spcAft>
                <a:spcPts val="600"/>
              </a:spcAft>
            </a:pPr>
            <a:fld id="{49719612-53BE-4F51-B5D1-3290D8DAB2AB}" type="slidenum">
              <a:rPr lang="fi-FI" smtClean="0"/>
              <a:pPr>
                <a:spcAft>
                  <a:spcPts val="600"/>
                </a:spcAft>
              </a:pPr>
              <a:t>3</a:t>
            </a:fld>
            <a:endParaRPr lang="fi-FI" dirty="0"/>
          </a:p>
        </p:txBody>
      </p:sp>
      <p:pic>
        <p:nvPicPr>
          <p:cNvPr id="7" name="Sisällön paikkamerkki 6" descr="Kuvankaappaus taulukosta, jossa on tuen määrä eri roduittain. ">
            <a:extLst>
              <a:ext uri="{FF2B5EF4-FFF2-40B4-BE49-F238E27FC236}">
                <a16:creationId xmlns:a16="http://schemas.microsoft.com/office/drawing/2014/main" id="{B3AC873A-D614-C932-F270-04F2E3B8D4C7}"/>
              </a:ext>
            </a:extLst>
          </p:cNvPr>
          <p:cNvPicPr>
            <a:picLocks noGrp="1" noChangeAspect="1"/>
          </p:cNvPicPr>
          <p:nvPr>
            <p:ph sz="quarter" idx="23"/>
          </p:nvPr>
        </p:nvPicPr>
        <p:blipFill>
          <a:blip r:embed="rId3"/>
          <a:stretch>
            <a:fillRect/>
          </a:stretch>
        </p:blipFill>
        <p:spPr>
          <a:xfrm>
            <a:off x="1777384" y="1296000"/>
            <a:ext cx="8793114" cy="4403051"/>
          </a:xfrm>
          <a:prstGeom prst="rect">
            <a:avLst/>
          </a:prstGeom>
          <a:noFill/>
        </p:spPr>
      </p:pic>
    </p:spTree>
    <p:extLst>
      <p:ext uri="{BB962C8B-B14F-4D97-AF65-F5344CB8AC3E}">
        <p14:creationId xmlns:p14="http://schemas.microsoft.com/office/powerpoint/2010/main" val="200443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DC8BF-84C1-B7FF-34F2-55A259DB8395}"/>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BB2E24E8-610B-56E4-42F9-842621E5113B}"/>
              </a:ext>
            </a:extLst>
          </p:cNvPr>
          <p:cNvSpPr>
            <a:spLocks noGrp="1"/>
          </p:cNvSpPr>
          <p:nvPr>
            <p:ph type="title"/>
          </p:nvPr>
        </p:nvSpPr>
        <p:spPr/>
        <p:txBody>
          <a:bodyPr/>
          <a:lstStyle/>
          <a:p>
            <a:r>
              <a:rPr lang="fi-FI" dirty="0"/>
              <a:t>Hakemuksen pakolliset liitteet</a:t>
            </a:r>
          </a:p>
        </p:txBody>
      </p:sp>
      <p:sp>
        <p:nvSpPr>
          <p:cNvPr id="5" name="Sisällön paikkamerkki 4">
            <a:extLst>
              <a:ext uri="{FF2B5EF4-FFF2-40B4-BE49-F238E27FC236}">
                <a16:creationId xmlns:a16="http://schemas.microsoft.com/office/drawing/2014/main" id="{7BCC5318-2D51-F474-BAC7-8750D70A98BD}"/>
              </a:ext>
            </a:extLst>
          </p:cNvPr>
          <p:cNvSpPr>
            <a:spLocks noGrp="1"/>
          </p:cNvSpPr>
          <p:nvPr>
            <p:ph sz="quarter" idx="23"/>
          </p:nvPr>
        </p:nvSpPr>
        <p:spPr/>
        <p:txBody>
          <a:bodyPr/>
          <a:lstStyle/>
          <a:p>
            <a:pPr algn="l" rtl="0" fontAlgn="base">
              <a:buFont typeface="Arial" panose="020B0604020202020204" pitchFamily="34" charset="0"/>
              <a:buChar char="•"/>
            </a:pPr>
            <a:r>
              <a:rPr lang="fi-FI" sz="2400" b="0" i="0" u="none" strike="noStrike" dirty="0">
                <a:solidFill>
                  <a:srgbClr val="000000"/>
                </a:solidFill>
                <a:effectLst/>
                <a:latin typeface="Tahoma" panose="020B0604030504040204" pitchFamily="34" charset="0"/>
              </a:rPr>
              <a:t>Naudat &gt; k</a:t>
            </a:r>
            <a:r>
              <a:rPr lang="fi-FI" sz="2400" dirty="0">
                <a:solidFill>
                  <a:srgbClr val="000000"/>
                </a:solidFill>
                <a:latin typeface="Tahoma" panose="020B0604030504040204" pitchFamily="34" charset="0"/>
              </a:rPr>
              <a:t>antakirjatodistus</a:t>
            </a:r>
            <a:endParaRPr lang="en-US" sz="2400" dirty="0">
              <a:solidFill>
                <a:srgbClr val="000000"/>
              </a:solidFill>
              <a:latin typeface="Arial" panose="020B0604020202020204" pitchFamily="34" charset="0"/>
            </a:endParaRPr>
          </a:p>
          <a:p>
            <a:pPr fontAlgn="base"/>
            <a:r>
              <a:rPr lang="en-US" sz="2400" dirty="0">
                <a:solidFill>
                  <a:srgbClr val="000000"/>
                </a:solidFill>
                <a:latin typeface="Arial" panose="020B0604020202020204" pitchFamily="34" charset="0"/>
              </a:rPr>
              <a:t>Lampaat &gt; jalostussuunnitelma ja alkuperäisrotutukilista</a:t>
            </a:r>
          </a:p>
          <a:p>
            <a:pPr lvl="2" fontAlgn="base"/>
            <a:r>
              <a:rPr lang="fi-FI" dirty="0">
                <a:solidFill>
                  <a:srgbClr val="000000"/>
                </a:solidFill>
                <a:latin typeface="Tahoma" panose="020B0604030504040204" pitchFamily="34" charset="0"/>
              </a:rPr>
              <a:t>Suomenlampailla ja kainuunharmaslampailla NettiKatras –sovelluksesta</a:t>
            </a:r>
          </a:p>
          <a:p>
            <a:pPr lvl="2" fontAlgn="base"/>
            <a:r>
              <a:rPr lang="fi-FI" dirty="0">
                <a:solidFill>
                  <a:srgbClr val="000000"/>
                </a:solidFill>
                <a:latin typeface="Tahoma" panose="020B0604030504040204" pitchFamily="34" charset="0"/>
              </a:rPr>
              <a:t>Ahvenanmaanlampailla NettiKatras-sovelluksesta tai Föreningen Ålandsfåret –yhdistyksestä</a:t>
            </a:r>
          </a:p>
          <a:p>
            <a:pPr lvl="1" fontAlgn="base"/>
            <a:r>
              <a:rPr lang="fi-FI" sz="2400" dirty="0">
                <a:solidFill>
                  <a:srgbClr val="000000"/>
                </a:solidFill>
                <a:latin typeface="Tahoma" panose="020B0604030504040204" pitchFamily="34" charset="0"/>
              </a:rPr>
              <a:t>Vuohet &gt; jalostussuunnitelma ja alkuperäisrotutukilista </a:t>
            </a:r>
            <a:r>
              <a:rPr lang="fi-FI" dirty="0">
                <a:solidFill>
                  <a:srgbClr val="000000"/>
                </a:solidFill>
                <a:latin typeface="Tahoma" panose="020B0604030504040204" pitchFamily="34" charset="0"/>
              </a:rPr>
              <a:t>(NettiKatras)</a:t>
            </a:r>
          </a:p>
          <a:p>
            <a:pPr lvl="1" fontAlgn="base"/>
            <a:r>
              <a:rPr lang="fi-FI" sz="2400" dirty="0">
                <a:solidFill>
                  <a:srgbClr val="000000"/>
                </a:solidFill>
                <a:latin typeface="Tahoma" panose="020B0604030504040204" pitchFamily="34" charset="0"/>
              </a:rPr>
              <a:t>Maatiaiskanaparvi &gt; t</a:t>
            </a:r>
            <a:r>
              <a:rPr lang="fi-FI" sz="2400" b="0" i="0" dirty="0">
                <a:solidFill>
                  <a:srgbClr val="000000"/>
                </a:solidFill>
                <a:effectLst/>
                <a:latin typeface="Tahoma" panose="020B0604030504040204" pitchFamily="34" charset="0"/>
              </a:rPr>
              <a:t>odistus kuulumisesta Luonnonvarakeskuksen ylläpitämään maatiaiskanojen säilytysohjelmaan. </a:t>
            </a:r>
            <a:endParaRPr lang="en-US" sz="2400" b="0" i="0" dirty="0">
              <a:solidFill>
                <a:srgbClr val="000000"/>
              </a:solidFill>
              <a:effectLst/>
              <a:latin typeface="Arial" panose="020B0604020202020204" pitchFamily="34" charset="0"/>
            </a:endParaRPr>
          </a:p>
          <a:p>
            <a:pPr lvl="1" fontAlgn="base"/>
            <a:r>
              <a:rPr lang="fi-FI" sz="2400" dirty="0">
                <a:solidFill>
                  <a:srgbClr val="000000"/>
                </a:solidFill>
                <a:latin typeface="Tahoma" panose="020B0604030504040204" pitchFamily="34" charset="0"/>
              </a:rPr>
              <a:t>Hevosista ei tarvita liitteitä (Hippoksen heppa järjestelmä)</a:t>
            </a:r>
          </a:p>
        </p:txBody>
      </p:sp>
    </p:spTree>
    <p:extLst>
      <p:ext uri="{BB962C8B-B14F-4D97-AF65-F5344CB8AC3E}">
        <p14:creationId xmlns:p14="http://schemas.microsoft.com/office/powerpoint/2010/main" val="22554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45584-D065-8D10-B81C-553E3FF178CF}"/>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DB80FD4D-0C7F-A910-7A0E-DD8D43F2AF6F}"/>
              </a:ext>
            </a:extLst>
          </p:cNvPr>
          <p:cNvSpPr>
            <a:spLocks noGrp="1"/>
          </p:cNvSpPr>
          <p:nvPr>
            <p:ph type="title"/>
          </p:nvPr>
        </p:nvSpPr>
        <p:spPr/>
        <p:txBody>
          <a:bodyPr/>
          <a:lstStyle/>
          <a:p>
            <a:r>
              <a:rPr lang="fi-FI" dirty="0"/>
              <a:t>Sopimuseläimen poistaminen ja korvaaminen</a:t>
            </a:r>
          </a:p>
        </p:txBody>
      </p:sp>
      <p:sp>
        <p:nvSpPr>
          <p:cNvPr id="5" name="Sisällön paikkamerkki 4">
            <a:extLst>
              <a:ext uri="{FF2B5EF4-FFF2-40B4-BE49-F238E27FC236}">
                <a16:creationId xmlns:a16="http://schemas.microsoft.com/office/drawing/2014/main" id="{96C43EC4-0C88-3F96-0DC5-5E380FF3012B}"/>
              </a:ext>
            </a:extLst>
          </p:cNvPr>
          <p:cNvSpPr>
            <a:spLocks noGrp="1"/>
          </p:cNvSpPr>
          <p:nvPr>
            <p:ph sz="quarter" idx="23"/>
          </p:nvPr>
        </p:nvSpPr>
        <p:spPr>
          <a:xfrm>
            <a:off x="720000" y="1440000"/>
            <a:ext cx="10993029" cy="4194000"/>
          </a:xfrm>
        </p:spPr>
        <p:txBody>
          <a:bodyPr/>
          <a:lstStyle/>
          <a:p>
            <a:pPr algn="l" rtl="0" fontAlgn="base">
              <a:buFont typeface="Arial" panose="020B0604020202020204" pitchFamily="34" charset="0"/>
              <a:buChar char="•"/>
            </a:pPr>
            <a:r>
              <a:rPr lang="fi-FI" sz="2400" b="0" i="0" u="none" strike="noStrike" dirty="0">
                <a:solidFill>
                  <a:srgbClr val="000000"/>
                </a:solidFill>
                <a:effectLst/>
                <a:latin typeface="Tahoma" panose="020B0604030504040204" pitchFamily="34" charset="0"/>
              </a:rPr>
              <a:t>Poistettavasta/korvattavasta eläimestä on ilmoitettava ELY-keskukseen kirjallisella vapaamuotoisella ilmoituksella.</a:t>
            </a:r>
          </a:p>
          <a:p>
            <a:pPr lvl="1" fontAlgn="base"/>
            <a:r>
              <a:rPr lang="fi-FI" sz="2400" b="0" i="0" u="none" strike="noStrike" dirty="0">
                <a:solidFill>
                  <a:srgbClr val="000000"/>
                </a:solidFill>
                <a:effectLst/>
                <a:latin typeface="Tahoma" panose="020B0604030504040204" pitchFamily="34" charset="0"/>
              </a:rPr>
              <a:t>14 kalenteripäivän kuluessa eläimen poistosta</a:t>
            </a:r>
            <a:r>
              <a:rPr lang="fi-FI" sz="2400" dirty="0">
                <a:solidFill>
                  <a:srgbClr val="000000"/>
                </a:solidFill>
                <a:latin typeface="Tahoma" panose="020B0604030504040204" pitchFamily="34" charset="0"/>
              </a:rPr>
              <a:t> (esim. tilalta tai hakijan hallinnasta)</a:t>
            </a:r>
            <a:r>
              <a:rPr lang="fi-FI" sz="2400" b="0" i="0" u="none" strike="noStrike" dirty="0">
                <a:solidFill>
                  <a:srgbClr val="000000"/>
                </a:solidFill>
                <a:effectLst/>
                <a:latin typeface="Tahoma" panose="020B0604030504040204" pitchFamily="34" charset="0"/>
              </a:rPr>
              <a:t> </a:t>
            </a:r>
          </a:p>
          <a:p>
            <a:pPr algn="l" rtl="0" fontAlgn="base">
              <a:buFont typeface="Arial" panose="020B0604020202020204" pitchFamily="34" charset="0"/>
              <a:buChar char="•"/>
            </a:pPr>
            <a:r>
              <a:rPr lang="fi-FI" sz="2400" b="0" i="0" dirty="0">
                <a:solidFill>
                  <a:srgbClr val="000000"/>
                </a:solidFill>
                <a:effectLst/>
                <a:latin typeface="Tahoma" panose="020B0604030504040204" pitchFamily="34" charset="0"/>
              </a:rPr>
              <a:t>Eläin hylätään sopimukselta, jos hakija ei ole ilmoittanut sen poistosta/korvaamisesta määräajassa sekä ELY-keskukseen että eläinrekisteriin (7 vrk) </a:t>
            </a:r>
          </a:p>
          <a:p>
            <a:pPr algn="l" rtl="0" fontAlgn="base">
              <a:buFont typeface="Arial" panose="020B0604020202020204" pitchFamily="34" charset="0"/>
              <a:buChar char="•"/>
            </a:pPr>
            <a:r>
              <a:rPr lang="fi-FI" sz="2400" dirty="0">
                <a:solidFill>
                  <a:srgbClr val="000000"/>
                </a:solidFill>
                <a:latin typeface="Tahoma" panose="020B0604030504040204" pitchFamily="34" charset="0"/>
              </a:rPr>
              <a:t>Korvaavan eläimen on täytettävä sopimusehdot korvaushetkellä ja sen on oltava hakijan hallinnassa. </a:t>
            </a: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8704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5C7A9-0832-3020-7446-B9BBA8C2E144}"/>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52A0BA8E-2EF0-1B63-66B5-1F71BE80F421}"/>
              </a:ext>
            </a:extLst>
          </p:cNvPr>
          <p:cNvSpPr>
            <a:spLocks noGrp="1"/>
          </p:cNvSpPr>
          <p:nvPr>
            <p:ph type="title"/>
          </p:nvPr>
        </p:nvSpPr>
        <p:spPr>
          <a:xfrm>
            <a:off x="720000" y="720000"/>
            <a:ext cx="10763068" cy="576000"/>
          </a:xfrm>
        </p:spPr>
        <p:txBody>
          <a:bodyPr anchor="t">
            <a:normAutofit/>
          </a:bodyPr>
          <a:lstStyle/>
          <a:p>
            <a:r>
              <a:rPr lang="fi-FI" dirty="0"/>
              <a:t>Muuta huomioitavaa hakuvaiheessa</a:t>
            </a:r>
          </a:p>
        </p:txBody>
      </p:sp>
      <p:sp>
        <p:nvSpPr>
          <p:cNvPr id="5" name="Sisällön paikkamerkki 4">
            <a:extLst>
              <a:ext uri="{FF2B5EF4-FFF2-40B4-BE49-F238E27FC236}">
                <a16:creationId xmlns:a16="http://schemas.microsoft.com/office/drawing/2014/main" id="{F6DC5C1A-01EA-2A31-19F6-583CD6B70FCB}"/>
              </a:ext>
            </a:extLst>
          </p:cNvPr>
          <p:cNvSpPr>
            <a:spLocks noGrp="1"/>
          </p:cNvSpPr>
          <p:nvPr>
            <p:ph sz="quarter" idx="23"/>
          </p:nvPr>
        </p:nvSpPr>
        <p:spPr>
          <a:xfrm>
            <a:off x="720000" y="1440000"/>
            <a:ext cx="10749600" cy="4194000"/>
          </a:xfrm>
        </p:spPr>
        <p:txBody>
          <a:bodyPr>
            <a:normAutofit fontScale="92500" lnSpcReduction="10000"/>
          </a:bodyPr>
          <a:lstStyle/>
          <a:p>
            <a:r>
              <a:rPr lang="fi-FI" dirty="0"/>
              <a:t>Noudatettava eläinten hyvinvointiin liittyviä vähimmäisvaatimuksia.</a:t>
            </a:r>
          </a:p>
          <a:p>
            <a:r>
              <a:rPr lang="fi-FI" dirty="0"/>
              <a:t>Pitopaikan on oltava rekisteröity ja sinne on oltava rekisteröity sopimuksenalaisen eläinlajin pitoa (eläintenpitäjä- ja pitopaikkarekisteri) </a:t>
            </a:r>
          </a:p>
          <a:p>
            <a:r>
              <a:rPr lang="fi-FI" dirty="0"/>
              <a:t>Tarkasta ennen hakua, että eläimet ovat kelvollisia sopimuseläimiksi.</a:t>
            </a:r>
          </a:p>
          <a:p>
            <a:r>
              <a:rPr lang="fi-FI" dirty="0"/>
              <a:t>Eläimet oltava tuenhakijan hallinnassa 1.1. alkaen sopimusvuoden loppuun.  </a:t>
            </a:r>
          </a:p>
          <a:p>
            <a:pPr lvl="1"/>
            <a:r>
              <a:rPr lang="fi-FI" dirty="0"/>
              <a:t>Hevosen on oltava tuenhakijan hallinnassa ja tiedon löydyttävä Hippoksen heppajärjestelmästä. Sopimukselle ei voi ilmoittaa kuolleita eläimiä.</a:t>
            </a:r>
          </a:p>
          <a:p>
            <a:r>
              <a:rPr lang="fi-FI" dirty="0"/>
              <a:t>Kuolleena syntyneet suomenhevosvarsat – tieto pitää löytyä myös Hippoksen heppa järjestelmästä. Tiineyden pitää olla kestänyt vähintään 300 pv. Tieto kuolleena syntyneestä jälkeläisestä löydyttävä Hippoksen heppa järjestelmän astutus/tiineysluettelosta.</a:t>
            </a:r>
          </a:p>
          <a:p>
            <a:r>
              <a:rPr lang="fi-FI" dirty="0"/>
              <a:t>Pässien osalta puuttunut todistus puhdasrotuisen jälkeläisen tuottamisesta. </a:t>
            </a:r>
          </a:p>
          <a:p>
            <a:r>
              <a:rPr lang="fi-FI" dirty="0"/>
              <a:t>Jalostussuunnitelmassa sopimukseen haetuille uuhille on suunniteltu jalostuspässi.</a:t>
            </a:r>
          </a:p>
        </p:txBody>
      </p:sp>
      <p:sp>
        <p:nvSpPr>
          <p:cNvPr id="10" name="Slide Number Placeholder 3">
            <a:extLst>
              <a:ext uri="{FF2B5EF4-FFF2-40B4-BE49-F238E27FC236}">
                <a16:creationId xmlns:a16="http://schemas.microsoft.com/office/drawing/2014/main" id="{0C5402DC-E2E9-5676-476F-262772F85C4E}"/>
              </a:ext>
            </a:extLst>
          </p:cNvPr>
          <p:cNvSpPr>
            <a:spLocks noGrp="1"/>
          </p:cNvSpPr>
          <p:nvPr>
            <p:ph type="sldNum" sz="quarter" idx="24"/>
          </p:nvPr>
        </p:nvSpPr>
        <p:spPr>
          <a:xfrm>
            <a:off x="251999" y="6338686"/>
            <a:ext cx="1008000" cy="286047"/>
          </a:xfrm>
        </p:spPr>
        <p:txBody>
          <a:bodyPr/>
          <a:lstStyle/>
          <a:p>
            <a:pPr>
              <a:spcAft>
                <a:spcPts val="600"/>
              </a:spcAft>
            </a:pPr>
            <a:fld id="{49719612-53BE-4F51-B5D1-3290D8DAB2AB}" type="slidenum">
              <a:rPr lang="fi-FI" smtClean="0"/>
              <a:pPr>
                <a:spcAft>
                  <a:spcPts val="600"/>
                </a:spcAft>
              </a:pPr>
              <a:t>6</a:t>
            </a:fld>
            <a:endParaRPr lang="fi-FI" dirty="0"/>
          </a:p>
        </p:txBody>
      </p:sp>
    </p:spTree>
    <p:extLst>
      <p:ext uri="{BB962C8B-B14F-4D97-AF65-F5344CB8AC3E}">
        <p14:creationId xmlns:p14="http://schemas.microsoft.com/office/powerpoint/2010/main" val="55742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CBC63-4881-3E89-7F52-FB04B2CFA6F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28BD45C-B432-72F6-2517-9FB43033CFA5}"/>
              </a:ext>
            </a:extLst>
          </p:cNvPr>
          <p:cNvSpPr>
            <a:spLocks noGrp="1"/>
          </p:cNvSpPr>
          <p:nvPr>
            <p:ph type="ctrTitle"/>
          </p:nvPr>
        </p:nvSpPr>
        <p:spPr>
          <a:xfrm>
            <a:off x="5560668" y="1191184"/>
            <a:ext cx="5327009" cy="1198897"/>
          </a:xfrm>
        </p:spPr>
        <p:txBody>
          <a:bodyPr>
            <a:normAutofit fontScale="90000"/>
          </a:bodyPr>
          <a:lstStyle/>
          <a:p>
            <a:pPr>
              <a:lnSpc>
                <a:spcPct val="100000"/>
              </a:lnSpc>
            </a:pPr>
            <a:r>
              <a:rPr lang="fi-FI" sz="4400" dirty="0"/>
              <a:t>Kiitos!</a:t>
            </a:r>
            <a:br>
              <a:rPr lang="fi-FI" sz="4400" dirty="0"/>
            </a:br>
            <a:r>
              <a:rPr lang="fi-FI" sz="3100" dirty="0"/>
              <a:t>Kysymyksiä?</a:t>
            </a:r>
          </a:p>
        </p:txBody>
      </p:sp>
      <p:sp>
        <p:nvSpPr>
          <p:cNvPr id="3" name="Alaotsikko 2">
            <a:extLst>
              <a:ext uri="{FF2B5EF4-FFF2-40B4-BE49-F238E27FC236}">
                <a16:creationId xmlns:a16="http://schemas.microsoft.com/office/drawing/2014/main" id="{19EB22BA-C979-49BF-7DAF-B0224CCAC85B}"/>
              </a:ext>
            </a:extLst>
          </p:cNvPr>
          <p:cNvSpPr>
            <a:spLocks noGrp="1"/>
          </p:cNvSpPr>
          <p:nvPr>
            <p:ph type="subTitle" idx="1"/>
          </p:nvPr>
        </p:nvSpPr>
        <p:spPr>
          <a:xfrm>
            <a:off x="5718930" y="2831123"/>
            <a:ext cx="5327009" cy="2426677"/>
          </a:xfrm>
        </p:spPr>
        <p:txBody>
          <a:bodyPr>
            <a:normAutofit fontScale="47500" lnSpcReduction="20000"/>
          </a:bodyPr>
          <a:lstStyle/>
          <a:p>
            <a:r>
              <a:rPr lang="fi-FI" sz="3600" dirty="0"/>
              <a:t>Alkuperäisrotusopimuskäsittelijöiden yhteystiedot:</a:t>
            </a:r>
          </a:p>
          <a:p>
            <a:r>
              <a:rPr lang="fi-FI" sz="3600" dirty="0"/>
              <a:t>etunimi.sukunimi@ely-keskus.fi</a:t>
            </a:r>
          </a:p>
          <a:p>
            <a:endParaRPr lang="fi-FI" sz="3600" dirty="0"/>
          </a:p>
          <a:p>
            <a:r>
              <a:rPr lang="fi-FI" sz="3600" dirty="0"/>
              <a:t>Kaisa Rummukainen Pohjois-Karjalan ELY-keskus</a:t>
            </a:r>
          </a:p>
          <a:p>
            <a:r>
              <a:rPr lang="fi-FI" sz="3600" dirty="0"/>
              <a:t>Anne Manninen Etelä-Savon ELY-keskus</a:t>
            </a:r>
          </a:p>
          <a:p>
            <a:r>
              <a:rPr lang="fi-FI" sz="3600" dirty="0"/>
              <a:t>Minna-Mari Huupponen Pohjois-Savon ELY-keskus</a:t>
            </a:r>
          </a:p>
          <a:p>
            <a:endParaRPr lang="fi-FI" sz="3200" dirty="0"/>
          </a:p>
          <a:p>
            <a:endParaRPr lang="fi-FI" sz="3200" dirty="0"/>
          </a:p>
        </p:txBody>
      </p:sp>
    </p:spTree>
    <p:extLst>
      <p:ext uri="{BB962C8B-B14F-4D97-AF65-F5344CB8AC3E}">
        <p14:creationId xmlns:p14="http://schemas.microsoft.com/office/powerpoint/2010/main" val="425678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693C28-5270-D340-18E5-D2D85501B325}"/>
              </a:ext>
            </a:extLst>
          </p:cNvPr>
          <p:cNvSpPr>
            <a:spLocks noGrp="1"/>
          </p:cNvSpPr>
          <p:nvPr>
            <p:ph type="ctrTitle"/>
          </p:nvPr>
        </p:nvSpPr>
        <p:spPr/>
        <p:txBody>
          <a:bodyPr/>
          <a:lstStyle/>
          <a:p>
            <a:pPr algn="r"/>
            <a:r>
              <a:rPr lang="fi-FI" dirty="0"/>
              <a:t>Eläinvalvonta </a:t>
            </a:r>
            <a:br>
              <a:rPr lang="fi-FI" dirty="0"/>
            </a:br>
            <a:r>
              <a:rPr lang="fi-FI" sz="2800" dirty="0"/>
              <a:t>- Havainnot</a:t>
            </a:r>
          </a:p>
        </p:txBody>
      </p:sp>
      <p:sp>
        <p:nvSpPr>
          <p:cNvPr id="3" name="Alaotsikko 2">
            <a:extLst>
              <a:ext uri="{FF2B5EF4-FFF2-40B4-BE49-F238E27FC236}">
                <a16:creationId xmlns:a16="http://schemas.microsoft.com/office/drawing/2014/main" id="{425F11F7-71E2-E000-8F8A-C6729DF67001}"/>
              </a:ext>
            </a:extLst>
          </p:cNvPr>
          <p:cNvSpPr>
            <a:spLocks noGrp="1"/>
          </p:cNvSpPr>
          <p:nvPr>
            <p:ph type="subTitle" idx="1"/>
          </p:nvPr>
        </p:nvSpPr>
        <p:spPr>
          <a:xfrm>
            <a:off x="4984377" y="3888000"/>
            <a:ext cx="6197750" cy="720000"/>
          </a:xfrm>
        </p:spPr>
        <p:txBody>
          <a:bodyPr>
            <a:normAutofit/>
          </a:bodyPr>
          <a:lstStyle/>
          <a:p>
            <a:pPr lvl="3"/>
            <a:r>
              <a:rPr lang="fi-FI" sz="1800" dirty="0"/>
              <a:t>Maarit Saarinen, Etelä-Savon ELY-keskus</a:t>
            </a:r>
          </a:p>
        </p:txBody>
      </p:sp>
    </p:spTree>
    <p:extLst>
      <p:ext uri="{BB962C8B-B14F-4D97-AF65-F5344CB8AC3E}">
        <p14:creationId xmlns:p14="http://schemas.microsoft.com/office/powerpoint/2010/main" val="282588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12C6A35-B5AE-E1FA-D9C1-98F5144CB574}"/>
              </a:ext>
            </a:extLst>
          </p:cNvPr>
          <p:cNvSpPr>
            <a:spLocks noGrp="1"/>
          </p:cNvSpPr>
          <p:nvPr>
            <p:ph type="title"/>
          </p:nvPr>
        </p:nvSpPr>
        <p:spPr>
          <a:xfrm>
            <a:off x="720000" y="720000"/>
            <a:ext cx="10754904" cy="576000"/>
          </a:xfrm>
        </p:spPr>
        <p:txBody>
          <a:bodyPr/>
          <a:lstStyle/>
          <a:p>
            <a:r>
              <a:rPr lang="en-US" dirty="0"/>
              <a:t>Esityksen sisältö </a:t>
            </a:r>
            <a:br>
              <a:rPr lang="en-US" dirty="0"/>
            </a:br>
            <a:endParaRPr lang="en-US" dirty="0"/>
          </a:p>
        </p:txBody>
      </p:sp>
      <p:sp>
        <p:nvSpPr>
          <p:cNvPr id="14" name="Content Placeholder 2">
            <a:extLst>
              <a:ext uri="{FF2B5EF4-FFF2-40B4-BE49-F238E27FC236}">
                <a16:creationId xmlns:a16="http://schemas.microsoft.com/office/drawing/2014/main" id="{0E7F0A8D-BA82-91B5-8945-E3EE42D4FB75}"/>
              </a:ext>
            </a:extLst>
          </p:cNvPr>
          <p:cNvSpPr>
            <a:spLocks noGrp="1"/>
          </p:cNvSpPr>
          <p:nvPr>
            <p:ph sz="quarter" idx="23"/>
          </p:nvPr>
        </p:nvSpPr>
        <p:spPr>
          <a:xfrm>
            <a:off x="719999" y="1478071"/>
            <a:ext cx="5709829" cy="4659929"/>
          </a:xfrm>
        </p:spPr>
        <p:txBody>
          <a:bodyPr/>
          <a:lstStyle/>
          <a:p>
            <a:r>
              <a:rPr lang="en-US" sz="2400" dirty="0"/>
              <a:t>Valvontahavainnot </a:t>
            </a:r>
          </a:p>
          <a:p>
            <a:pPr lvl="1">
              <a:buFont typeface="Courier New" panose="02070309020205020404" pitchFamily="49" charset="0"/>
              <a:buChar char="o"/>
            </a:pPr>
            <a:r>
              <a:rPr lang="en-US" sz="2400" dirty="0"/>
              <a:t> Otannat</a:t>
            </a:r>
          </a:p>
          <a:p>
            <a:pPr lvl="1">
              <a:buFont typeface="Courier New" panose="02070309020205020404" pitchFamily="49" charset="0"/>
              <a:buChar char="o"/>
            </a:pPr>
            <a:r>
              <a:rPr lang="en-US" sz="2400" dirty="0"/>
              <a:t> Tilakäynnit</a:t>
            </a:r>
          </a:p>
          <a:p>
            <a:pPr lvl="1">
              <a:buFont typeface="Courier New" panose="02070309020205020404" pitchFamily="49" charset="0"/>
              <a:buChar char="o"/>
            </a:pPr>
            <a:r>
              <a:rPr lang="en-US" sz="2400" dirty="0"/>
              <a:t> Eläinten merkintä eli tunnistimet </a:t>
            </a:r>
          </a:p>
          <a:p>
            <a:pPr lvl="1">
              <a:buFont typeface="Courier New" panose="02070309020205020404" pitchFamily="49" charset="0"/>
              <a:buChar char="o"/>
            </a:pPr>
            <a:r>
              <a:rPr lang="en-US" sz="2400" dirty="0"/>
              <a:t> Eläinrekisterit</a:t>
            </a:r>
          </a:p>
          <a:p>
            <a:pPr lvl="1">
              <a:buFont typeface="Courier New" panose="02070309020205020404" pitchFamily="49" charset="0"/>
              <a:buChar char="o"/>
            </a:pPr>
            <a:r>
              <a:rPr lang="en-US" sz="2400" dirty="0"/>
              <a:t> Seuraamusmaksu</a:t>
            </a:r>
          </a:p>
          <a:p>
            <a:pPr lvl="1">
              <a:buFont typeface="Courier New" panose="02070309020205020404" pitchFamily="49" charset="0"/>
              <a:buChar char="o"/>
            </a:pPr>
            <a:r>
              <a:rPr lang="en-US" sz="2400" dirty="0"/>
              <a:t> Tavanomainen tuotantotapa</a:t>
            </a:r>
          </a:p>
          <a:p>
            <a:pPr lvl="1">
              <a:buFont typeface="Courier New" panose="02070309020205020404" pitchFamily="49" charset="0"/>
              <a:buChar char="o"/>
            </a:pPr>
            <a:r>
              <a:rPr lang="en-US" sz="2400" dirty="0"/>
              <a:t> Eläintenhyvinvointikorvaus ja niissä havaitut yleisimmät puutteet</a:t>
            </a:r>
          </a:p>
          <a:p>
            <a:pPr lvl="1">
              <a:buFont typeface="Courier New" panose="02070309020205020404" pitchFamily="49" charset="0"/>
              <a:buChar char="o"/>
            </a:pPr>
            <a:r>
              <a:rPr lang="en-US" sz="2400" dirty="0"/>
              <a:t> Ajankohtaista eläintenpitäjä- ja pitopaikkarekisteristä </a:t>
            </a:r>
          </a:p>
          <a:p>
            <a:pPr lvl="1"/>
            <a:endParaRPr lang="en-US" dirty="0"/>
          </a:p>
          <a:p>
            <a:pPr marL="0" indent="0">
              <a:buNone/>
            </a:pPr>
            <a:endParaRPr lang="en-US" dirty="0"/>
          </a:p>
        </p:txBody>
      </p:sp>
      <p:pic>
        <p:nvPicPr>
          <p:cNvPr id="7" name="Kuvan paikkamerkki 6" descr="Kuva, eläintarkastuskäynnistä">
            <a:extLst>
              <a:ext uri="{FF2B5EF4-FFF2-40B4-BE49-F238E27FC236}">
                <a16:creationId xmlns:a16="http://schemas.microsoft.com/office/drawing/2014/main" id="{3ACCE5D2-6A18-BDE1-EAF4-2CD379714905}"/>
              </a:ext>
            </a:extLst>
          </p:cNvPr>
          <p:cNvPicPr>
            <a:picLocks noGrp="1" noChangeAspect="1"/>
          </p:cNvPicPr>
          <p:nvPr>
            <p:ph sz="quarter" idx="24"/>
          </p:nvPr>
        </p:nvPicPr>
        <p:blipFill>
          <a:blip r:embed="rId2"/>
          <a:stretch>
            <a:fillRect/>
          </a:stretch>
        </p:blipFill>
        <p:spPr>
          <a:xfrm>
            <a:off x="6659794" y="1275559"/>
            <a:ext cx="5285463" cy="3964098"/>
          </a:xfrm>
          <a:noFill/>
        </p:spPr>
      </p:pic>
      <p:sp>
        <p:nvSpPr>
          <p:cNvPr id="5" name="Dian numeron paikkamerkki 4">
            <a:extLst>
              <a:ext uri="{FF2B5EF4-FFF2-40B4-BE49-F238E27FC236}">
                <a16:creationId xmlns:a16="http://schemas.microsoft.com/office/drawing/2014/main" id="{74DC8AC4-008D-0A08-0864-B2AE6D19D531}"/>
              </a:ext>
            </a:extLst>
          </p:cNvPr>
          <p:cNvSpPr>
            <a:spLocks noGrp="1"/>
          </p:cNvSpPr>
          <p:nvPr>
            <p:ph type="sldNum" sz="quarter" idx="25"/>
          </p:nvPr>
        </p:nvSpPr>
        <p:spPr>
          <a:xfrm>
            <a:off x="251999" y="6338686"/>
            <a:ext cx="1008000" cy="286047"/>
          </a:xfrm>
        </p:spPr>
        <p:txBody>
          <a:bodyPr anchor="ctr">
            <a:normAutofit/>
          </a:bodyPr>
          <a:lstStyle/>
          <a:p>
            <a:pPr>
              <a:spcAft>
                <a:spcPts val="600"/>
              </a:spcAft>
            </a:pPr>
            <a:fld id="{49719612-53BE-4F51-B5D1-3290D8DAB2AB}" type="slidenum">
              <a:rPr lang="fi-FI" smtClean="0"/>
              <a:pPr>
                <a:spcAft>
                  <a:spcPts val="600"/>
                </a:spcAft>
              </a:pPr>
              <a:t>9</a:t>
            </a:fld>
            <a:endParaRPr lang="fi-FI" dirty="0"/>
          </a:p>
        </p:txBody>
      </p:sp>
    </p:spTree>
    <p:extLst>
      <p:ext uri="{BB962C8B-B14F-4D97-AF65-F5344CB8AC3E}">
        <p14:creationId xmlns:p14="http://schemas.microsoft.com/office/powerpoint/2010/main" val="1308950060"/>
      </p:ext>
    </p:extLst>
  </p:cSld>
  <p:clrMapOvr>
    <a:masterClrMapping/>
  </p:clrMapOvr>
</p:sld>
</file>

<file path=ppt/theme/theme1.xml><?xml version="1.0" encoding="utf-8"?>
<a:theme xmlns:a="http://schemas.openxmlformats.org/drawingml/2006/main" name="Sisältökalvot">
  <a:themeElements>
    <a:clrScheme name="Ruokavirasto">
      <a:dk1>
        <a:srgbClr val="000000"/>
      </a:dk1>
      <a:lt1>
        <a:srgbClr val="FFFFFF"/>
      </a:lt1>
      <a:dk2>
        <a:srgbClr val="44546A"/>
      </a:dk2>
      <a:lt2>
        <a:srgbClr val="E7E6E6"/>
      </a:lt2>
      <a:accent1>
        <a:srgbClr val="63BD88"/>
      </a:accent1>
      <a:accent2>
        <a:srgbClr val="FE7303"/>
      </a:accent2>
      <a:accent3>
        <a:srgbClr val="165B94"/>
      </a:accent3>
      <a:accent4>
        <a:srgbClr val="F79283"/>
      </a:accent4>
      <a:accent5>
        <a:srgbClr val="30E0E9"/>
      </a:accent5>
      <a:accent6>
        <a:srgbClr val="E7B65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D88"/>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ELY-Keskus_PPT_EU-Osarahoittama_FIN.potx" id="{6B75AB95-4A83-4BFA-9575-FC73B29AF5E6}" vid="{B44DA7CD-8439-4491-A563-5AEEF0E0A960}"/>
    </a:ext>
  </a:extLst>
</a:theme>
</file>

<file path=ppt/theme/theme2.xml><?xml version="1.0" encoding="utf-8"?>
<a:theme xmlns:a="http://schemas.openxmlformats.org/drawingml/2006/main" name="Sisältökalvot - Ei alareunaa">
  <a:themeElements>
    <a:clrScheme name="Ruokavirasto">
      <a:dk1>
        <a:srgbClr val="000000"/>
      </a:dk1>
      <a:lt1>
        <a:srgbClr val="FFFFFF"/>
      </a:lt1>
      <a:dk2>
        <a:srgbClr val="44546A"/>
      </a:dk2>
      <a:lt2>
        <a:srgbClr val="E7E6E6"/>
      </a:lt2>
      <a:accent1>
        <a:srgbClr val="63BD88"/>
      </a:accent1>
      <a:accent2>
        <a:srgbClr val="FE7303"/>
      </a:accent2>
      <a:accent3>
        <a:srgbClr val="165B94"/>
      </a:accent3>
      <a:accent4>
        <a:srgbClr val="F79283"/>
      </a:accent4>
      <a:accent5>
        <a:srgbClr val="30E0E9"/>
      </a:accent5>
      <a:accent6>
        <a:srgbClr val="E7B65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D88"/>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ELY-Keskus_PPT_EU-Osarahoittama_FIN.potx" id="{6B75AB95-4A83-4BFA-9575-FC73B29AF5E6}" vid="{7C83B7AF-4F1D-4EBC-9929-606DC302090C}"/>
    </a:ext>
  </a:extLst>
</a:theme>
</file>

<file path=ppt/theme/theme3.xml><?xml version="1.0" encoding="utf-8"?>
<a:theme xmlns:a="http://schemas.openxmlformats.org/drawingml/2006/main" name="Kannet, välikalvot, loppukalvot">
  <a:themeElements>
    <a:clrScheme name="Ruokavirasto">
      <a:dk1>
        <a:srgbClr val="000000"/>
      </a:dk1>
      <a:lt1>
        <a:srgbClr val="FFFFFF"/>
      </a:lt1>
      <a:dk2>
        <a:srgbClr val="44546A"/>
      </a:dk2>
      <a:lt2>
        <a:srgbClr val="E7E6E6"/>
      </a:lt2>
      <a:accent1>
        <a:srgbClr val="63BD88"/>
      </a:accent1>
      <a:accent2>
        <a:srgbClr val="FE7303"/>
      </a:accent2>
      <a:accent3>
        <a:srgbClr val="165B94"/>
      </a:accent3>
      <a:accent4>
        <a:srgbClr val="F79283"/>
      </a:accent4>
      <a:accent5>
        <a:srgbClr val="30E0E9"/>
      </a:accent5>
      <a:accent6>
        <a:srgbClr val="E7B65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D88"/>
        </a:solidFill>
        <a:ln>
          <a:solidFill>
            <a:schemeClr val="bg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ELY-Keskus_PPT_EU-Osarahoittama_FIN.potx" id="{6B75AB95-4A83-4BFA-9575-FC73B29AF5E6}" vid="{58D5962C-3EA1-47ED-A60D-69D9E54EBFF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emplate>2024_ELY-Keskus_PPT_EU-Osarahoittama_FIN (2)</Template>
  <TotalTime>0</TotalTime>
  <Words>1522</Words>
  <Application>Microsoft Office PowerPoint</Application>
  <PresentationFormat>Laajakuva</PresentationFormat>
  <Paragraphs>205</Paragraphs>
  <Slides>20</Slides>
  <Notes>6</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20</vt:i4>
      </vt:variant>
    </vt:vector>
  </HeadingPairs>
  <TitlesOfParts>
    <vt:vector size="28" baseType="lpstr">
      <vt:lpstr>Aptos</vt:lpstr>
      <vt:lpstr>Arial</vt:lpstr>
      <vt:lpstr>Courier New</vt:lpstr>
      <vt:lpstr>Tahoma</vt:lpstr>
      <vt:lpstr>Wingdings</vt:lpstr>
      <vt:lpstr>Sisältökalvot</vt:lpstr>
      <vt:lpstr>Sisältökalvot - Ei alareunaa</vt:lpstr>
      <vt:lpstr>Kannet, välikalvot, loppukalvot</vt:lpstr>
      <vt:lpstr>Alkuperäisrotueläinten kasvattamissopimus</vt:lpstr>
      <vt:lpstr>Alkuperäisrotueläinten kasvattamissopimus</vt:lpstr>
      <vt:lpstr>Tuen määrä, alkuperäisrotueläinten kasvattamissopimus</vt:lpstr>
      <vt:lpstr>Hakemuksen pakolliset liitteet</vt:lpstr>
      <vt:lpstr>Sopimuseläimen poistaminen ja korvaaminen</vt:lpstr>
      <vt:lpstr>Muuta huomioitavaa hakuvaiheessa</vt:lpstr>
      <vt:lpstr>Kiitos! Kysymyksiä?</vt:lpstr>
      <vt:lpstr>Eläinvalvonta  - Havainnot</vt:lpstr>
      <vt:lpstr>Esityksen sisältö  </vt:lpstr>
      <vt:lpstr>Eläinvalvonnan havainnot:  otannat</vt:lpstr>
      <vt:lpstr>Eläinvalvonnan havainnot:   tilakäynnit</vt:lpstr>
      <vt:lpstr>Eläinvalvonnan havainnot:  tunnistimet 1/2</vt:lpstr>
      <vt:lpstr>Eläinvalvonnan havainnot:  tunnistimet 2/2</vt:lpstr>
      <vt:lpstr>Eläinvalvonnan havainnot:  eläinrekisterit</vt:lpstr>
      <vt:lpstr>Eläinvalvonnan havainnot: Hallinnollinen seuraamusmaksu</vt:lpstr>
      <vt:lpstr>Eläinvalvonnan havainnot:  Tavanomainen tuotantotapa</vt:lpstr>
      <vt:lpstr>Eläinvalvonnan havainnot: Eläinten hyvinvointikorvaus - vähimmäisvaatimukset</vt:lpstr>
      <vt:lpstr>Eläinvalvonnan havainnot: Eläinten hyvinvointikorvaus - tukiehdot </vt:lpstr>
      <vt:lpstr>Eläinten pitäjä- ja pitopaikkarekisteri</vt:lpstr>
      <vt:lpstr>Kiitokset!    Kysymyksiä?  Eläinvalvontavastaavien yhteystiedot etunimi.sukunimi@ely-keskus.fi   Arja Nuutinen Pohjois-Savon ELY-keskus Tanja Kontkanen Pohjois-Karjalan ELY-keskus Maarit Saarinen Etelä-Savon ELY-keskus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2025-01-08T11:19:14Z</dcterms:created>
  <dcterms:modified xsi:type="dcterms:W3CDTF">2025-01-08T11:19:23Z</dcterms:modified>
</cp:coreProperties>
</file>