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993" r:id="rId1"/>
    <p:sldMasterId id="2147484069" r:id="rId2"/>
    <p:sldMasterId id="2147484043" r:id="rId3"/>
  </p:sldMasterIdLst>
  <p:notesMasterIdLst>
    <p:notesMasterId r:id="rId10"/>
  </p:notesMasterIdLst>
  <p:handoutMasterIdLst>
    <p:handoutMasterId r:id="rId11"/>
  </p:handoutMasterIdLst>
  <p:sldIdLst>
    <p:sldId id="373" r:id="rId4"/>
    <p:sldId id="363" r:id="rId5"/>
    <p:sldId id="364" r:id="rId6"/>
    <p:sldId id="374" r:id="rId7"/>
    <p:sldId id="375" r:id="rId8"/>
    <p:sldId id="366" r:id="rId9"/>
  </p:sldIdLst>
  <p:sldSz cx="12192000" cy="6858000"/>
  <p:notesSz cx="6858000"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BD88"/>
    <a:srgbClr val="779346"/>
    <a:srgbClr val="FAF0DE"/>
    <a:srgbClr val="165B94"/>
    <a:srgbClr val="FDE9E6"/>
    <a:srgbClr val="C4DFF6"/>
    <a:srgbClr val="E0F2E7"/>
    <a:srgbClr val="185B95"/>
    <a:srgbClr val="FAB2A9"/>
    <a:srgbClr val="F892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8235CC-B2F7-498A-B27C-3D3AA9CC5B68}" v="7" dt="2025-01-08T11:19:55.0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89" autoAdjust="0"/>
    <p:restoredTop sz="96296" autoAdjust="0"/>
  </p:normalViewPr>
  <p:slideViewPr>
    <p:cSldViewPr snapToGrid="0" snapToObjects="1">
      <p:cViewPr varScale="1">
        <p:scale>
          <a:sx n="79" d="100"/>
          <a:sy n="79" d="100"/>
        </p:scale>
        <p:origin x="830" y="7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110" d="100"/>
          <a:sy n="110" d="100"/>
        </p:scale>
        <p:origin x="5188" y="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7798C6C9-0C95-2888-BD81-9F5108B91CAF}"/>
              </a:ext>
            </a:extLst>
          </p:cNvPr>
          <p:cNvSpPr>
            <a:spLocks noGrp="1"/>
          </p:cNvSpPr>
          <p:nvPr>
            <p:ph type="hdr" sz="quarter"/>
          </p:nvPr>
        </p:nvSpPr>
        <p:spPr>
          <a:xfrm>
            <a:off x="0" y="0"/>
            <a:ext cx="29718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i-FI" dirty="0">
              <a:latin typeface="Tahoma" panose="020B0604030504040204" pitchFamily="34" charset="0"/>
            </a:endParaRPr>
          </a:p>
        </p:txBody>
      </p:sp>
      <p:sp>
        <p:nvSpPr>
          <p:cNvPr id="3" name="Päivämäärän paikkamerkki 2">
            <a:extLst>
              <a:ext uri="{FF2B5EF4-FFF2-40B4-BE49-F238E27FC236}">
                <a16:creationId xmlns:a16="http://schemas.microsoft.com/office/drawing/2014/main" id="{E102B5AA-70B9-4DC2-FE66-0F0772E79A51}"/>
              </a:ext>
            </a:extLst>
          </p:cNvPr>
          <p:cNvSpPr>
            <a:spLocks noGrp="1"/>
          </p:cNvSpPr>
          <p:nvPr>
            <p:ph type="dt" sz="quarter" idx="1"/>
          </p:nvPr>
        </p:nvSpPr>
        <p:spPr>
          <a:xfrm>
            <a:off x="3884613" y="0"/>
            <a:ext cx="29718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8B9088F-7FAE-446C-9EA5-AFF8127D3699}" type="datetimeFigureOut">
              <a:rPr lang="fi-FI">
                <a:latin typeface="Tahoma" panose="020B0604030504040204" pitchFamily="34" charset="0"/>
              </a:rPr>
              <a:pPr>
                <a:defRPr/>
              </a:pPr>
              <a:t>8.1.2025</a:t>
            </a:fld>
            <a:endParaRPr lang="fi-FI" dirty="0">
              <a:latin typeface="Tahoma" panose="020B0604030504040204" pitchFamily="34" charset="0"/>
            </a:endParaRPr>
          </a:p>
        </p:txBody>
      </p:sp>
      <p:sp>
        <p:nvSpPr>
          <p:cNvPr id="4" name="Alatunnisteen paikkamerkki 3">
            <a:extLst>
              <a:ext uri="{FF2B5EF4-FFF2-40B4-BE49-F238E27FC236}">
                <a16:creationId xmlns:a16="http://schemas.microsoft.com/office/drawing/2014/main" id="{4F258C96-42EC-DA42-435F-B2825E883314}"/>
              </a:ext>
            </a:extLst>
          </p:cNvPr>
          <p:cNvSpPr>
            <a:spLocks noGrp="1"/>
          </p:cNvSpPr>
          <p:nvPr>
            <p:ph type="ftr" sz="quarter" idx="2"/>
          </p:nvPr>
        </p:nvSpPr>
        <p:spPr>
          <a:xfrm>
            <a:off x="0" y="9428163"/>
            <a:ext cx="29718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i-FI" dirty="0">
              <a:latin typeface="Tahoma" panose="020B0604030504040204" pitchFamily="34" charset="0"/>
            </a:endParaRPr>
          </a:p>
        </p:txBody>
      </p:sp>
      <p:sp>
        <p:nvSpPr>
          <p:cNvPr id="5" name="Dian numeron paikkamerkki 4">
            <a:extLst>
              <a:ext uri="{FF2B5EF4-FFF2-40B4-BE49-F238E27FC236}">
                <a16:creationId xmlns:a16="http://schemas.microsoft.com/office/drawing/2014/main" id="{5A35A770-AD97-703A-A47F-F9309978293C}"/>
              </a:ext>
            </a:extLst>
          </p:cNvPr>
          <p:cNvSpPr>
            <a:spLocks noGrp="1"/>
          </p:cNvSpPr>
          <p:nvPr>
            <p:ph type="sldNum" sz="quarter" idx="3"/>
          </p:nvPr>
        </p:nvSpPr>
        <p:spPr>
          <a:xfrm>
            <a:off x="3884613" y="9428163"/>
            <a:ext cx="29718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A92539CA-AD3E-4720-911A-F634F75886A1}" type="slidenum">
              <a:rPr lang="fi-FI" altLang="fi-FI">
                <a:latin typeface="Tahoma" panose="020B0604030504040204" pitchFamily="34" charset="0"/>
              </a:rPr>
              <a:pPr/>
              <a:t>‹#›</a:t>
            </a:fld>
            <a:endParaRPr lang="fi-FI" altLang="fi-FI" dirty="0">
              <a:latin typeface="Tahoma" panose="020B0604030504040204" pitchFamily="3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26"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C159-4341-C974-4954-2F23DA09E8FC}"/>
              </a:ext>
            </a:extLst>
          </p:cNvPr>
          <p:cNvSpPr>
            <a:spLocks noGrp="1"/>
          </p:cNvSpPr>
          <p:nvPr>
            <p:ph type="hdr" sz="quarter"/>
          </p:nvPr>
        </p:nvSpPr>
        <p:spPr>
          <a:xfrm>
            <a:off x="0" y="0"/>
            <a:ext cx="2971800" cy="498475"/>
          </a:xfrm>
          <a:prstGeom prst="rect">
            <a:avLst/>
          </a:prstGeom>
        </p:spPr>
        <p:txBody>
          <a:bodyPr vert="horz" lIns="91440" tIns="45720" rIns="91440" bIns="45720" rtlCol="0"/>
          <a:lstStyle>
            <a:lvl1pPr algn="l" eaLnBrk="1" fontAlgn="auto" hangingPunct="1">
              <a:spcBef>
                <a:spcPts val="0"/>
              </a:spcBef>
              <a:spcAft>
                <a:spcPts val="0"/>
              </a:spcAft>
              <a:defRPr sz="1200" b="0" i="0">
                <a:latin typeface="Tahoma" panose="020B0604030504040204" pitchFamily="34" charset="0"/>
              </a:defRPr>
            </a:lvl1pPr>
          </a:lstStyle>
          <a:p>
            <a:pPr>
              <a:defRPr/>
            </a:pPr>
            <a:endParaRPr lang="en-US" dirty="0"/>
          </a:p>
        </p:txBody>
      </p:sp>
      <p:sp>
        <p:nvSpPr>
          <p:cNvPr id="3" name="Date Placeholder 2">
            <a:extLst>
              <a:ext uri="{FF2B5EF4-FFF2-40B4-BE49-F238E27FC236}">
                <a16:creationId xmlns:a16="http://schemas.microsoft.com/office/drawing/2014/main" id="{4962D184-CA75-64D6-85F5-33B0EE9ACBD8}"/>
              </a:ext>
            </a:extLst>
          </p:cNvPr>
          <p:cNvSpPr>
            <a:spLocks noGrp="1"/>
          </p:cNvSpPr>
          <p:nvPr>
            <p:ph type="dt" idx="1"/>
          </p:nvPr>
        </p:nvSpPr>
        <p:spPr>
          <a:xfrm>
            <a:off x="3884613" y="0"/>
            <a:ext cx="2971800" cy="498475"/>
          </a:xfrm>
          <a:prstGeom prst="rect">
            <a:avLst/>
          </a:prstGeom>
        </p:spPr>
        <p:txBody>
          <a:bodyPr vert="horz" lIns="91440" tIns="45720" rIns="91440" bIns="45720" rtlCol="0"/>
          <a:lstStyle>
            <a:lvl1pPr algn="r" eaLnBrk="1" fontAlgn="auto" hangingPunct="1">
              <a:spcBef>
                <a:spcPts val="0"/>
              </a:spcBef>
              <a:spcAft>
                <a:spcPts val="0"/>
              </a:spcAft>
              <a:defRPr sz="1200" b="0" i="0">
                <a:latin typeface="Tahoma" panose="020B0604030504040204" pitchFamily="34" charset="0"/>
              </a:defRPr>
            </a:lvl1pPr>
          </a:lstStyle>
          <a:p>
            <a:pPr>
              <a:defRPr/>
            </a:pPr>
            <a:fld id="{EF3C3D8A-250F-4046-9D44-605A603DC31D}" type="datetimeFigureOut">
              <a:rPr lang="hr-HR" smtClean="0"/>
              <a:pPr>
                <a:defRPr/>
              </a:pPr>
              <a:t>8.1.2025.</a:t>
            </a:fld>
            <a:endParaRPr lang="hr-HR" dirty="0"/>
          </a:p>
        </p:txBody>
      </p:sp>
      <p:sp>
        <p:nvSpPr>
          <p:cNvPr id="4" name="Slide Image Placeholder 3">
            <a:extLst>
              <a:ext uri="{FF2B5EF4-FFF2-40B4-BE49-F238E27FC236}">
                <a16:creationId xmlns:a16="http://schemas.microsoft.com/office/drawing/2014/main" id="{5AE8634E-927C-A68C-8115-FF3F6C0681EA}"/>
              </a:ext>
            </a:extLst>
          </p:cNvPr>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26B4288D-8852-D9F0-96F8-B30798BF9D0E}"/>
              </a:ext>
            </a:extLst>
          </p:cNvPr>
          <p:cNvSpPr>
            <a:spLocks noGrp="1"/>
          </p:cNvSpPr>
          <p:nvPr>
            <p:ph type="body" sz="quarter" idx="3"/>
          </p:nvPr>
        </p:nvSpPr>
        <p:spPr>
          <a:xfrm>
            <a:off x="685800" y="4776788"/>
            <a:ext cx="5486400" cy="3908425"/>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67FA004F-B912-9BBF-5636-F746B3D4DBC0}"/>
              </a:ext>
            </a:extLst>
          </p:cNvPr>
          <p:cNvSpPr>
            <a:spLocks noGrp="1"/>
          </p:cNvSpPr>
          <p:nvPr>
            <p:ph type="ftr" sz="quarter" idx="4"/>
          </p:nvPr>
        </p:nvSpPr>
        <p:spPr>
          <a:xfrm>
            <a:off x="0" y="9428163"/>
            <a:ext cx="2971800" cy="498475"/>
          </a:xfrm>
          <a:prstGeom prst="rect">
            <a:avLst/>
          </a:prstGeom>
        </p:spPr>
        <p:txBody>
          <a:bodyPr vert="horz" lIns="91440" tIns="45720" rIns="91440" bIns="45720" rtlCol="0" anchor="b"/>
          <a:lstStyle>
            <a:lvl1pPr algn="l" eaLnBrk="1" fontAlgn="auto" hangingPunct="1">
              <a:spcBef>
                <a:spcPts val="0"/>
              </a:spcBef>
              <a:spcAft>
                <a:spcPts val="0"/>
              </a:spcAft>
              <a:defRPr sz="1200" b="0" i="0">
                <a:latin typeface="Tahoma" panose="020B0604030504040204" pitchFamily="34" charset="0"/>
              </a:defRPr>
            </a:lvl1pPr>
          </a:lstStyle>
          <a:p>
            <a:pPr>
              <a:defRPr/>
            </a:pPr>
            <a:endParaRPr lang="en-US" dirty="0"/>
          </a:p>
        </p:txBody>
      </p:sp>
      <p:sp>
        <p:nvSpPr>
          <p:cNvPr id="7" name="Slide Number Placeholder 6">
            <a:extLst>
              <a:ext uri="{FF2B5EF4-FFF2-40B4-BE49-F238E27FC236}">
                <a16:creationId xmlns:a16="http://schemas.microsoft.com/office/drawing/2014/main" id="{BCD4BAD4-5C30-2831-CC26-6927438A8424}"/>
              </a:ext>
            </a:extLst>
          </p:cNvPr>
          <p:cNvSpPr>
            <a:spLocks noGrp="1"/>
          </p:cNvSpPr>
          <p:nvPr>
            <p:ph type="sldNum" sz="quarter" idx="5"/>
          </p:nvPr>
        </p:nvSpPr>
        <p:spPr>
          <a:xfrm>
            <a:off x="3884613" y="9428163"/>
            <a:ext cx="29718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Tahoma" panose="020B0604030504040204" pitchFamily="34" charset="0"/>
              </a:defRPr>
            </a:lvl1pPr>
          </a:lstStyle>
          <a:p>
            <a:fld id="{401AC3AC-4520-4E4B-BB06-6526342D6FC6}" type="slidenum">
              <a:rPr lang="uk-UA" altLang="fi-FI" smtClean="0"/>
              <a:pPr/>
              <a:t>‹#›</a:t>
            </a:fld>
            <a:endParaRPr lang="uk-UA" altLang="fi-FI"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ahoma" panose="020B060403050404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ahoma" panose="020B060403050404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ahoma" panose="020B060403050404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ahoma" panose="020B060403050404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ahom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I" sz="1000" dirty="0"/>
              <a:t>Test note</a:t>
            </a:r>
          </a:p>
        </p:txBody>
      </p:sp>
      <p:sp>
        <p:nvSpPr>
          <p:cNvPr id="4" name="Slide Number Placeholder 3"/>
          <p:cNvSpPr>
            <a:spLocks noGrp="1"/>
          </p:cNvSpPr>
          <p:nvPr>
            <p:ph type="sldNum" sz="quarter" idx="5"/>
          </p:nvPr>
        </p:nvSpPr>
        <p:spPr/>
        <p:txBody>
          <a:bodyPr/>
          <a:lstStyle/>
          <a:p>
            <a:fld id="{401AC3AC-4520-4E4B-BB06-6526342D6FC6}" type="slidenum">
              <a:rPr lang="uk-UA" altLang="fi-FI" smtClean="0"/>
              <a:pPr/>
              <a:t>1</a:t>
            </a:fld>
            <a:endParaRPr lang="uk-UA" altLang="fi-FI"/>
          </a:p>
        </p:txBody>
      </p:sp>
    </p:spTree>
    <p:extLst>
      <p:ext uri="{BB962C8B-B14F-4D97-AF65-F5344CB8AC3E}">
        <p14:creationId xmlns:p14="http://schemas.microsoft.com/office/powerpoint/2010/main" val="656873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401AC3AC-4520-4E4B-BB06-6526342D6FC6}" type="slidenum">
              <a:rPr lang="uk-UA" altLang="fi-FI" smtClean="0"/>
              <a:pPr/>
              <a:t>3</a:t>
            </a:fld>
            <a:endParaRPr lang="uk-UA" altLang="fi-FI"/>
          </a:p>
        </p:txBody>
      </p:sp>
    </p:spTree>
    <p:extLst>
      <p:ext uri="{BB962C8B-B14F-4D97-AF65-F5344CB8AC3E}">
        <p14:creationId xmlns:p14="http://schemas.microsoft.com/office/powerpoint/2010/main" val="4019475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401AC3AC-4520-4E4B-BB06-6526342D6FC6}" type="slidenum">
              <a:rPr lang="uk-UA" altLang="fi-FI" smtClean="0"/>
              <a:pPr/>
              <a:t>4</a:t>
            </a:fld>
            <a:endParaRPr lang="uk-UA" altLang="fi-FI"/>
          </a:p>
        </p:txBody>
      </p:sp>
    </p:spTree>
    <p:extLst>
      <p:ext uri="{BB962C8B-B14F-4D97-AF65-F5344CB8AC3E}">
        <p14:creationId xmlns:p14="http://schemas.microsoft.com/office/powerpoint/2010/main" val="1490890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Lisää ilmoituksen liitteeksi tarvittaessa todisteet osallisesta, jolla </a:t>
            </a:r>
            <a:r>
              <a:rPr lang="fi-FI"/>
              <a:t>määräysvalta yhteisössä</a:t>
            </a:r>
          </a:p>
        </p:txBody>
      </p:sp>
      <p:sp>
        <p:nvSpPr>
          <p:cNvPr id="4" name="Dian numeron paikkamerkki 3"/>
          <p:cNvSpPr>
            <a:spLocks noGrp="1"/>
          </p:cNvSpPr>
          <p:nvPr>
            <p:ph type="sldNum" sz="quarter" idx="5"/>
          </p:nvPr>
        </p:nvSpPr>
        <p:spPr/>
        <p:txBody>
          <a:bodyPr/>
          <a:lstStyle/>
          <a:p>
            <a:fld id="{401AC3AC-4520-4E4B-BB06-6526342D6FC6}" type="slidenum">
              <a:rPr lang="uk-UA" altLang="fi-FI" smtClean="0"/>
              <a:pPr/>
              <a:t>6</a:t>
            </a:fld>
            <a:endParaRPr lang="uk-UA" altLang="fi-FI"/>
          </a:p>
        </p:txBody>
      </p:sp>
    </p:spTree>
    <p:extLst>
      <p:ext uri="{BB962C8B-B14F-4D97-AF65-F5344CB8AC3E}">
        <p14:creationId xmlns:p14="http://schemas.microsoft.com/office/powerpoint/2010/main" val="3020961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9.emf"/><Relationship Id="rId4" Type="http://schemas.openxmlformats.org/officeDocument/2006/relationships/image" Target="../media/image8.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3.xml"/><Relationship Id="rId5" Type="http://schemas.openxmlformats.org/officeDocument/2006/relationships/image" Target="../media/image9.emf"/><Relationship Id="rId4" Type="http://schemas.openxmlformats.org/officeDocument/2006/relationships/image" Target="../media/image8.emf"/></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6.emf"/><Relationship Id="rId1" Type="http://schemas.openxmlformats.org/officeDocument/2006/relationships/slideMaster" Target="../slideMasters/slideMaster3.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7.emf"/></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Master" Target="../slideMasters/slideMaster3.xml"/><Relationship Id="rId5" Type="http://schemas.openxmlformats.org/officeDocument/2006/relationships/image" Target="../media/image24.emf"/><Relationship Id="rId4" Type="http://schemas.openxmlformats.org/officeDocument/2006/relationships/image" Target="../media/image23.emf"/></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emf"/><Relationship Id="rId1" Type="http://schemas.openxmlformats.org/officeDocument/2006/relationships/slideMaster" Target="../slideMasters/slideMaster3.xml"/><Relationship Id="rId5" Type="http://schemas.openxmlformats.org/officeDocument/2006/relationships/image" Target="../media/image14.emf"/><Relationship Id="rId4" Type="http://schemas.openxmlformats.org/officeDocument/2006/relationships/image" Target="../media/image18.emf"/></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emf"/><Relationship Id="rId1" Type="http://schemas.openxmlformats.org/officeDocument/2006/relationships/slideMaster" Target="../slideMasters/slideMaster3.xml"/><Relationship Id="rId5" Type="http://schemas.openxmlformats.org/officeDocument/2006/relationships/image" Target="../media/image15.emf"/><Relationship Id="rId4" Type="http://schemas.openxmlformats.org/officeDocument/2006/relationships/image" Target="../media/image18.emf"/></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6.emf"/><Relationship Id="rId1" Type="http://schemas.openxmlformats.org/officeDocument/2006/relationships/slideMaster" Target="../slideMasters/slideMaster3.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7.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sältösivu">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AC06F15F-EE20-1239-50EF-2F7911763176}"/>
              </a:ext>
            </a:extLst>
          </p:cNvPr>
          <p:cNvSpPr>
            <a:spLocks noGrp="1"/>
          </p:cNvSpPr>
          <p:nvPr>
            <p:ph type="title" hasCustomPrompt="1"/>
          </p:nvPr>
        </p:nvSpPr>
        <p:spPr/>
        <p:txBody>
          <a:bodyPr/>
          <a:lstStyle/>
          <a:p>
            <a:r>
              <a:rPr lang="fi-FI" noProof="0" dirty="0"/>
              <a:t>Lisää otsikko tähän</a:t>
            </a:r>
            <a:endParaRPr lang="fi-FI" dirty="0"/>
          </a:p>
        </p:txBody>
      </p:sp>
      <p:sp>
        <p:nvSpPr>
          <p:cNvPr id="4" name="Sisällön paikkamerkki 3">
            <a:extLst>
              <a:ext uri="{FF2B5EF4-FFF2-40B4-BE49-F238E27FC236}">
                <a16:creationId xmlns:a16="http://schemas.microsoft.com/office/drawing/2014/main" id="{90D2E349-AD54-D4A3-027F-C500CEF96478}"/>
              </a:ext>
            </a:extLst>
          </p:cNvPr>
          <p:cNvSpPr>
            <a:spLocks noGrp="1"/>
          </p:cNvSpPr>
          <p:nvPr>
            <p:ph sz="quarter" idx="23" hasCustomPrompt="1"/>
          </p:nvPr>
        </p:nvSpPr>
        <p:spPr>
          <a:xfrm>
            <a:off x="719999" y="1440000"/>
            <a:ext cx="10750821" cy="4194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7" name="Dian numeron paikkamerkki 6">
            <a:extLst>
              <a:ext uri="{FF2B5EF4-FFF2-40B4-BE49-F238E27FC236}">
                <a16:creationId xmlns:a16="http://schemas.microsoft.com/office/drawing/2014/main" id="{B56FAD40-70D9-3727-54CA-8B7E4B641E19}"/>
              </a:ext>
            </a:extLst>
          </p:cNvPr>
          <p:cNvSpPr>
            <a:spLocks noGrp="1"/>
          </p:cNvSpPr>
          <p:nvPr>
            <p:ph type="sldNum" sz="quarter" idx="24"/>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3496205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illinen sisältö vasemmalla">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E63D7644-CA2A-3526-6857-7AB82FB26C27}"/>
              </a:ext>
            </a:extLst>
          </p:cNvPr>
          <p:cNvSpPr>
            <a:spLocks noGrp="1"/>
          </p:cNvSpPr>
          <p:nvPr>
            <p:ph type="title" hasCustomPrompt="1"/>
          </p:nvPr>
        </p:nvSpPr>
        <p:spPr>
          <a:xfrm>
            <a:off x="6480000" y="720000"/>
            <a:ext cx="5040000" cy="576000"/>
          </a:xfrm>
        </p:spPr>
        <p:txBody>
          <a:bodyPr/>
          <a:lstStyle/>
          <a:p>
            <a:r>
              <a:rPr lang="fi-FI" noProof="0" dirty="0"/>
              <a:t>Lisää otsikko tähän</a:t>
            </a:r>
            <a:endParaRPr lang="fi-FI" dirty="0"/>
          </a:p>
        </p:txBody>
      </p:sp>
      <p:sp>
        <p:nvSpPr>
          <p:cNvPr id="6" name="Sisällön paikkamerkki 5">
            <a:extLst>
              <a:ext uri="{FF2B5EF4-FFF2-40B4-BE49-F238E27FC236}">
                <a16:creationId xmlns:a16="http://schemas.microsoft.com/office/drawing/2014/main" id="{3F404B4E-A101-8F4B-194A-5EF1D5868B74}"/>
              </a:ext>
            </a:extLst>
          </p:cNvPr>
          <p:cNvSpPr>
            <a:spLocks noGrp="1"/>
          </p:cNvSpPr>
          <p:nvPr>
            <p:ph sz="quarter" idx="23" hasCustomPrompt="1"/>
          </p:nvPr>
        </p:nvSpPr>
        <p:spPr>
          <a:xfrm>
            <a:off x="256615" y="252413"/>
            <a:ext cx="5839385" cy="5380943"/>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8" name="Tekstin paikkamerkki 7">
            <a:extLst>
              <a:ext uri="{FF2B5EF4-FFF2-40B4-BE49-F238E27FC236}">
                <a16:creationId xmlns:a16="http://schemas.microsoft.com/office/drawing/2014/main" id="{C9B3232E-DDBD-61D4-59D7-3B23858620B6}"/>
              </a:ext>
            </a:extLst>
          </p:cNvPr>
          <p:cNvSpPr>
            <a:spLocks noGrp="1"/>
          </p:cNvSpPr>
          <p:nvPr>
            <p:ph type="body" sz="quarter" idx="24" hasCustomPrompt="1"/>
          </p:nvPr>
        </p:nvSpPr>
        <p:spPr>
          <a:xfrm>
            <a:off x="6480000" y="1440000"/>
            <a:ext cx="5040000" cy="4194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5" name="Dian numeron paikkamerkki 4">
            <a:extLst>
              <a:ext uri="{FF2B5EF4-FFF2-40B4-BE49-F238E27FC236}">
                <a16:creationId xmlns:a16="http://schemas.microsoft.com/office/drawing/2014/main" id="{9796BAD7-BB7A-D9D1-58C3-C0D2DD2773DD}"/>
              </a:ext>
            </a:extLst>
          </p:cNvPr>
          <p:cNvSpPr>
            <a:spLocks noGrp="1"/>
          </p:cNvSpPr>
          <p:nvPr>
            <p:ph type="sldNum" sz="quarter" idx="25"/>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3603617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uvapaikka vasemmalla">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4B1254AF-9EBD-7897-B734-B4511FCDC832}"/>
              </a:ext>
            </a:extLst>
          </p:cNvPr>
          <p:cNvSpPr>
            <a:spLocks noGrp="1"/>
          </p:cNvSpPr>
          <p:nvPr>
            <p:ph type="title" hasCustomPrompt="1"/>
          </p:nvPr>
        </p:nvSpPr>
        <p:spPr>
          <a:xfrm>
            <a:off x="6480000" y="720000"/>
            <a:ext cx="5040000" cy="576000"/>
          </a:xfrm>
        </p:spPr>
        <p:txBody>
          <a:bodyPr/>
          <a:lstStyle/>
          <a:p>
            <a:r>
              <a:rPr lang="fi-FI" noProof="0" dirty="0"/>
              <a:t>Lisää otsikko tähän</a:t>
            </a:r>
            <a:endParaRPr lang="fi-FI" dirty="0"/>
          </a:p>
        </p:txBody>
      </p:sp>
      <p:sp>
        <p:nvSpPr>
          <p:cNvPr id="3" name="Kuvan paikkamerkki 7">
            <a:extLst>
              <a:ext uri="{FF2B5EF4-FFF2-40B4-BE49-F238E27FC236}">
                <a16:creationId xmlns:a16="http://schemas.microsoft.com/office/drawing/2014/main" id="{1A93E212-CB42-7D9D-A5E6-21055BD1371E}"/>
              </a:ext>
            </a:extLst>
          </p:cNvPr>
          <p:cNvSpPr>
            <a:spLocks noGrp="1"/>
          </p:cNvSpPr>
          <p:nvPr>
            <p:ph type="pic" sz="quarter" idx="10"/>
          </p:nvPr>
        </p:nvSpPr>
        <p:spPr>
          <a:xfrm>
            <a:off x="249238" y="252413"/>
            <a:ext cx="5846762" cy="5584825"/>
          </a:xfrm>
          <a:solidFill>
            <a:schemeClr val="bg1">
              <a:lumMod val="95000"/>
            </a:schemeClr>
          </a:solidFill>
        </p:spPr>
        <p:txBody>
          <a:bodyPr lIns="0" tIns="0" rIns="0" bIns="0" anchor="ctr" anchorCtr="0">
            <a:normAutofit/>
          </a:bodyPr>
          <a:lstStyle>
            <a:lvl1pPr marL="0" indent="0" algn="ctr">
              <a:buNone/>
              <a:defRPr sz="1800">
                <a:latin typeface="+mn-lt"/>
              </a:defRPr>
            </a:lvl1pPr>
          </a:lstStyle>
          <a:p>
            <a:r>
              <a:rPr lang="fi-FI"/>
              <a:t>Lisää kuva napsauttamalla kuvaketta</a:t>
            </a:r>
            <a:endParaRPr lang="fi-FI" dirty="0"/>
          </a:p>
        </p:txBody>
      </p:sp>
      <p:sp>
        <p:nvSpPr>
          <p:cNvPr id="8" name="Tekstin paikkamerkki 7">
            <a:extLst>
              <a:ext uri="{FF2B5EF4-FFF2-40B4-BE49-F238E27FC236}">
                <a16:creationId xmlns:a16="http://schemas.microsoft.com/office/drawing/2014/main" id="{C9B3232E-DDBD-61D4-59D7-3B23858620B6}"/>
              </a:ext>
            </a:extLst>
          </p:cNvPr>
          <p:cNvSpPr>
            <a:spLocks noGrp="1"/>
          </p:cNvSpPr>
          <p:nvPr>
            <p:ph type="body" sz="quarter" idx="24" hasCustomPrompt="1"/>
          </p:nvPr>
        </p:nvSpPr>
        <p:spPr>
          <a:xfrm>
            <a:off x="6480000" y="1440000"/>
            <a:ext cx="5040000" cy="4194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5" name="Dian numeron paikkamerkki 4">
            <a:extLst>
              <a:ext uri="{FF2B5EF4-FFF2-40B4-BE49-F238E27FC236}">
                <a16:creationId xmlns:a16="http://schemas.microsoft.com/office/drawing/2014/main" id="{D3A667C8-5135-E39C-B3C8-48FDD65F8EE1}"/>
              </a:ext>
            </a:extLst>
          </p:cNvPr>
          <p:cNvSpPr>
            <a:spLocks noGrp="1"/>
          </p:cNvSpPr>
          <p:nvPr>
            <p:ph type="sldNum" sz="quarter" idx="25"/>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2457041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elkkä otsikko">
    <p:spTree>
      <p:nvGrpSpPr>
        <p:cNvPr id="1" name=""/>
        <p:cNvGrpSpPr/>
        <p:nvPr/>
      </p:nvGrpSpPr>
      <p:grpSpPr>
        <a:xfrm>
          <a:off x="0" y="0"/>
          <a:ext cx="0" cy="0"/>
          <a:chOff x="0" y="0"/>
          <a:chExt cx="0" cy="0"/>
        </a:xfrm>
      </p:grpSpPr>
      <p:sp>
        <p:nvSpPr>
          <p:cNvPr id="9" name="Otsikko 8">
            <a:extLst>
              <a:ext uri="{FF2B5EF4-FFF2-40B4-BE49-F238E27FC236}">
                <a16:creationId xmlns:a16="http://schemas.microsoft.com/office/drawing/2014/main" id="{0C519C61-A283-87E1-B3E2-B0717F8DAB47}"/>
              </a:ext>
            </a:extLst>
          </p:cNvPr>
          <p:cNvSpPr>
            <a:spLocks noGrp="1"/>
          </p:cNvSpPr>
          <p:nvPr>
            <p:ph type="title" hasCustomPrompt="1"/>
          </p:nvPr>
        </p:nvSpPr>
        <p:spPr/>
        <p:txBody>
          <a:bodyPr/>
          <a:lstStyle/>
          <a:p>
            <a:r>
              <a:rPr lang="fi-FI" noProof="0" dirty="0"/>
              <a:t>Lisää otsikko tähän</a:t>
            </a:r>
            <a:endParaRPr lang="fi-FI" dirty="0"/>
          </a:p>
        </p:txBody>
      </p:sp>
      <p:sp>
        <p:nvSpPr>
          <p:cNvPr id="10" name="Dian numeron paikkamerkki 9">
            <a:extLst>
              <a:ext uri="{FF2B5EF4-FFF2-40B4-BE49-F238E27FC236}">
                <a16:creationId xmlns:a16="http://schemas.microsoft.com/office/drawing/2014/main" id="{A38D80E0-11ED-73F7-9E31-DD9B4047D475}"/>
              </a:ext>
            </a:extLst>
          </p:cNvPr>
          <p:cNvSpPr>
            <a:spLocks noGrp="1"/>
          </p:cNvSpPr>
          <p:nvPr>
            <p:ph type="sldNum" sz="quarter" idx="10"/>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4114192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9FB2E6EB-BFBF-61E0-DF8C-55B4C332921F}"/>
              </a:ext>
            </a:extLst>
          </p:cNvPr>
          <p:cNvSpPr>
            <a:spLocks noGrp="1"/>
          </p:cNvSpPr>
          <p:nvPr>
            <p:ph type="sldNum" sz="quarter" idx="10"/>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208754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Välikalvo - Sin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999" y="251505"/>
            <a:ext cx="11688002" cy="5774076"/>
          </a:xfrm>
          <a:prstGeom prst="rect">
            <a:avLst/>
          </a:prstGeom>
          <a:solidFill>
            <a:srgbClr val="5D8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5" name="Picture 4">
            <a:extLst>
              <a:ext uri="{FF2B5EF4-FFF2-40B4-BE49-F238E27FC236}">
                <a16:creationId xmlns:a16="http://schemas.microsoft.com/office/drawing/2014/main" id="{F89CBC66-CA1A-6D97-EBAF-C1076AC492C1}"/>
              </a:ext>
            </a:extLst>
          </p:cNvPr>
          <p:cNvPicPr>
            <a:picLocks noChangeAspect="1"/>
          </p:cNvPicPr>
          <p:nvPr userDrawn="1"/>
        </p:nvPicPr>
        <p:blipFill>
          <a:blip r:embed="rId2"/>
          <a:stretch>
            <a:fillRect/>
          </a:stretch>
        </p:blipFill>
        <p:spPr>
          <a:xfrm>
            <a:off x="251998" y="2342273"/>
            <a:ext cx="2667350" cy="3683308"/>
          </a:xfrm>
          <a:prstGeom prst="rect">
            <a:avLst/>
          </a:prstGeom>
        </p:spPr>
      </p:pic>
      <p:pic>
        <p:nvPicPr>
          <p:cNvPr id="7" name="Picture 6">
            <a:extLst>
              <a:ext uri="{FF2B5EF4-FFF2-40B4-BE49-F238E27FC236}">
                <a16:creationId xmlns:a16="http://schemas.microsoft.com/office/drawing/2014/main" id="{C6798F48-458A-A5A8-9EE2-10C62B0D571C}"/>
              </a:ext>
            </a:extLst>
          </p:cNvPr>
          <p:cNvPicPr>
            <a:picLocks noChangeAspect="1"/>
          </p:cNvPicPr>
          <p:nvPr userDrawn="1"/>
        </p:nvPicPr>
        <p:blipFill>
          <a:blip r:embed="rId3"/>
          <a:stretch>
            <a:fillRect/>
          </a:stretch>
        </p:blipFill>
        <p:spPr>
          <a:xfrm>
            <a:off x="9728492" y="1801504"/>
            <a:ext cx="2211508" cy="2444722"/>
          </a:xfrm>
          <a:prstGeom prst="rect">
            <a:avLst/>
          </a:prstGeom>
        </p:spPr>
      </p:pic>
      <p:sp>
        <p:nvSpPr>
          <p:cNvPr id="6" name="TextBox 5">
            <a:extLst>
              <a:ext uri="{FF2B5EF4-FFF2-40B4-BE49-F238E27FC236}">
                <a16:creationId xmlns:a16="http://schemas.microsoft.com/office/drawing/2014/main" id="{9CFE5FB9-C997-0B21-B639-A4320B75F8E1}"/>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a:latin typeface="Tahoma" panose="020B0604030504040204" pitchFamily="34" charset="0"/>
              <a:ea typeface="Tahoma" panose="020B0604030504040204" pitchFamily="34" charset="0"/>
              <a:cs typeface="Tahoma" panose="020B0604030504040204" pitchFamily="34" charset="0"/>
            </a:endParaRPr>
          </a:p>
        </p:txBody>
      </p:sp>
      <p:sp>
        <p:nvSpPr>
          <p:cNvPr id="9" name="Title 1">
            <a:extLst>
              <a:ext uri="{FF2B5EF4-FFF2-40B4-BE49-F238E27FC236}">
                <a16:creationId xmlns:a16="http://schemas.microsoft.com/office/drawing/2014/main" id="{D6B40E0A-0316-6C28-7C92-77F4670496D0}"/>
              </a:ext>
            </a:extLst>
          </p:cNvPr>
          <p:cNvSpPr>
            <a:spLocks noGrp="1"/>
          </p:cNvSpPr>
          <p:nvPr>
            <p:ph type="ctrTitle"/>
          </p:nvPr>
        </p:nvSpPr>
        <p:spPr>
          <a:xfrm>
            <a:off x="3432495" y="2326677"/>
            <a:ext cx="5327009" cy="1102323"/>
          </a:xfrm>
        </p:spPr>
        <p:txBody>
          <a:bodyPr>
            <a:normAutofit/>
          </a:bodyPr>
          <a:lstStyle>
            <a:lvl1pPr algn="ctr">
              <a:defRPr sz="4000"/>
            </a:lvl1p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10" name="Subtitle 2">
            <a:extLst>
              <a:ext uri="{FF2B5EF4-FFF2-40B4-BE49-F238E27FC236}">
                <a16:creationId xmlns:a16="http://schemas.microsoft.com/office/drawing/2014/main" id="{D321FCB2-B93B-9C25-56A5-D33FE27D0B31}"/>
              </a:ext>
            </a:extLst>
          </p:cNvPr>
          <p:cNvSpPr>
            <a:spLocks noGrp="1"/>
          </p:cNvSpPr>
          <p:nvPr>
            <p:ph type="subTitle" idx="1"/>
          </p:nvPr>
        </p:nvSpPr>
        <p:spPr>
          <a:xfrm>
            <a:off x="3432495" y="3794425"/>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endParaRPr lang="en-US"/>
          </a:p>
        </p:txBody>
      </p:sp>
    </p:spTree>
    <p:extLst>
      <p:ext uri="{BB962C8B-B14F-4D97-AF65-F5344CB8AC3E}">
        <p14:creationId xmlns:p14="http://schemas.microsoft.com/office/powerpoint/2010/main" val="1434154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Kansi - Vihreä">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64B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5718930" y="2343042"/>
            <a:ext cx="5327009" cy="1102323"/>
          </a:xfrm>
        </p:spPr>
        <p:txBody>
          <a:bodyPr>
            <a:normAutofit/>
          </a:bodyPr>
          <a:lstStyle>
            <a:lvl1pPr algn="l">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5718930" y="3838156"/>
            <a:ext cx="5327009" cy="609199"/>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4" name="Picture 3">
            <a:extLst>
              <a:ext uri="{FF2B5EF4-FFF2-40B4-BE49-F238E27FC236}">
                <a16:creationId xmlns:a16="http://schemas.microsoft.com/office/drawing/2014/main" id="{CC3DE24D-CDD8-A451-8397-A0E2C7DE13BB}"/>
              </a:ext>
            </a:extLst>
          </p:cNvPr>
          <p:cNvPicPr>
            <a:picLocks noChangeAspect="1"/>
          </p:cNvPicPr>
          <p:nvPr userDrawn="1"/>
        </p:nvPicPr>
        <p:blipFill>
          <a:blip r:embed="rId2"/>
          <a:stretch>
            <a:fillRect/>
          </a:stretch>
        </p:blipFill>
        <p:spPr>
          <a:xfrm>
            <a:off x="659691" y="3838156"/>
            <a:ext cx="4368154" cy="2334232"/>
          </a:xfrm>
          <a:prstGeom prst="rect">
            <a:avLst/>
          </a:prstGeom>
        </p:spPr>
      </p:pic>
      <p:pic>
        <p:nvPicPr>
          <p:cNvPr id="5" name="Picture 4">
            <a:extLst>
              <a:ext uri="{FF2B5EF4-FFF2-40B4-BE49-F238E27FC236}">
                <a16:creationId xmlns:a16="http://schemas.microsoft.com/office/drawing/2014/main" id="{D7F0F804-B9A9-5DDB-6957-3EB97E94691F}"/>
              </a:ext>
            </a:extLst>
          </p:cNvPr>
          <p:cNvPicPr>
            <a:picLocks noChangeAspect="1"/>
          </p:cNvPicPr>
          <p:nvPr userDrawn="1"/>
        </p:nvPicPr>
        <p:blipFill>
          <a:blip r:embed="rId3"/>
          <a:stretch>
            <a:fillRect/>
          </a:stretch>
        </p:blipFill>
        <p:spPr>
          <a:xfrm>
            <a:off x="10114059" y="760089"/>
            <a:ext cx="931880" cy="597267"/>
          </a:xfrm>
          <a:prstGeom prst="rect">
            <a:avLst/>
          </a:prstGeom>
        </p:spPr>
      </p:pic>
      <p:pic>
        <p:nvPicPr>
          <p:cNvPr id="6" name="Picture 5">
            <a:extLst>
              <a:ext uri="{FF2B5EF4-FFF2-40B4-BE49-F238E27FC236}">
                <a16:creationId xmlns:a16="http://schemas.microsoft.com/office/drawing/2014/main" id="{27A4D529-FDB4-2157-B7B0-E76B72C34FBF}"/>
              </a:ext>
            </a:extLst>
          </p:cNvPr>
          <p:cNvPicPr>
            <a:picLocks noChangeAspect="1"/>
          </p:cNvPicPr>
          <p:nvPr userDrawn="1"/>
        </p:nvPicPr>
        <p:blipFill>
          <a:blip r:embed="rId4"/>
          <a:stretch>
            <a:fillRect/>
          </a:stretch>
        </p:blipFill>
        <p:spPr>
          <a:xfrm>
            <a:off x="821122" y="1191893"/>
            <a:ext cx="1313816" cy="1242153"/>
          </a:xfrm>
          <a:prstGeom prst="rect">
            <a:avLst/>
          </a:prstGeom>
        </p:spPr>
      </p:pic>
      <p:pic>
        <p:nvPicPr>
          <p:cNvPr id="10" name="Picture 9">
            <a:extLst>
              <a:ext uri="{FF2B5EF4-FFF2-40B4-BE49-F238E27FC236}">
                <a16:creationId xmlns:a16="http://schemas.microsoft.com/office/drawing/2014/main" id="{173B5CFA-764F-0D4B-6882-65032F2BECDC}"/>
              </a:ext>
            </a:extLst>
          </p:cNvPr>
          <p:cNvPicPr>
            <a:picLocks noChangeAspect="1"/>
          </p:cNvPicPr>
          <p:nvPr userDrawn="1"/>
        </p:nvPicPr>
        <p:blipFill>
          <a:blip r:embed="rId5"/>
          <a:stretch>
            <a:fillRect/>
          </a:stretch>
        </p:blipFill>
        <p:spPr>
          <a:xfrm>
            <a:off x="2891183" y="685612"/>
            <a:ext cx="1118719" cy="723877"/>
          </a:xfrm>
          <a:prstGeom prst="rect">
            <a:avLst/>
          </a:prstGeom>
        </p:spPr>
      </p:pic>
    </p:spTree>
    <p:extLst>
      <p:ext uri="{BB962C8B-B14F-4D97-AF65-F5344CB8AC3E}">
        <p14:creationId xmlns:p14="http://schemas.microsoft.com/office/powerpoint/2010/main" val="3193278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dirty="0"/>
          </a:p>
        </p:txBody>
      </p:sp>
      <p:sp>
        <p:nvSpPr>
          <p:cNvPr id="6" name="Title 1">
            <a:extLst>
              <a:ext uri="{FF2B5EF4-FFF2-40B4-BE49-F238E27FC236}">
                <a16:creationId xmlns:a16="http://schemas.microsoft.com/office/drawing/2014/main" id="{AD7ECBD7-6868-196C-DB66-E8E4E553BA7C}"/>
              </a:ext>
            </a:extLst>
          </p:cNvPr>
          <p:cNvSpPr>
            <a:spLocks noGrp="1"/>
          </p:cNvSpPr>
          <p:nvPr>
            <p:ph type="title"/>
          </p:nvPr>
        </p:nvSpPr>
        <p:spPr>
          <a:xfrm>
            <a:off x="838200" y="782739"/>
            <a:ext cx="8314508" cy="785813"/>
          </a:xfrm>
        </p:spPr>
        <p:txBody>
          <a:bodyPr/>
          <a:lstStyle/>
          <a:p>
            <a:endParaRPr lang="en-FI" dirty="0"/>
          </a:p>
        </p:txBody>
      </p:sp>
    </p:spTree>
    <p:extLst>
      <p:ext uri="{BB962C8B-B14F-4D97-AF65-F5344CB8AC3E}">
        <p14:creationId xmlns:p14="http://schemas.microsoft.com/office/powerpoint/2010/main" val="1250913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sältösivu">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924DC2FB-9BE6-063C-0956-5BF483167CDB}"/>
              </a:ext>
            </a:extLst>
          </p:cNvPr>
          <p:cNvSpPr>
            <a:spLocks noGrp="1"/>
          </p:cNvSpPr>
          <p:nvPr>
            <p:ph type="title" hasCustomPrompt="1"/>
          </p:nvPr>
        </p:nvSpPr>
        <p:spPr/>
        <p:txBody>
          <a:bodyPr/>
          <a:lstStyle/>
          <a:p>
            <a:r>
              <a:rPr lang="fi-FI" noProof="0" dirty="0"/>
              <a:t>Lisää otsikko tähän</a:t>
            </a:r>
            <a:endParaRPr lang="fi-FI" dirty="0"/>
          </a:p>
        </p:txBody>
      </p:sp>
      <p:sp>
        <p:nvSpPr>
          <p:cNvPr id="3" name="Sisällön paikkamerkki 3">
            <a:extLst>
              <a:ext uri="{FF2B5EF4-FFF2-40B4-BE49-F238E27FC236}">
                <a16:creationId xmlns:a16="http://schemas.microsoft.com/office/drawing/2014/main" id="{F279110B-D976-0514-AB82-9CCF633D0D7A}"/>
              </a:ext>
            </a:extLst>
          </p:cNvPr>
          <p:cNvSpPr>
            <a:spLocks noGrp="1"/>
          </p:cNvSpPr>
          <p:nvPr>
            <p:ph sz="quarter" idx="23" hasCustomPrompt="1"/>
          </p:nvPr>
        </p:nvSpPr>
        <p:spPr>
          <a:xfrm>
            <a:off x="720000" y="1440000"/>
            <a:ext cx="10756800" cy="4320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6" name="Dian numeron paikkamerkki 5">
            <a:extLst>
              <a:ext uri="{FF2B5EF4-FFF2-40B4-BE49-F238E27FC236}">
                <a16:creationId xmlns:a16="http://schemas.microsoft.com/office/drawing/2014/main" id="{E91E9E03-CC02-33D3-631E-773CE73AED81}"/>
              </a:ext>
            </a:extLst>
          </p:cNvPr>
          <p:cNvSpPr>
            <a:spLocks noGrp="1"/>
          </p:cNvSpPr>
          <p:nvPr>
            <p:ph type="sldNum" sz="quarter" idx="24"/>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5290242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sältösivu vihreä">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18279916-B7FC-0EB7-146B-7C8F4719B04D}"/>
              </a:ext>
              <a:ext uri="{C183D7F6-B498-43B3-948B-1728B52AA6E4}">
                <adec:decorative xmlns:adec="http://schemas.microsoft.com/office/drawing/2017/decorative" val="1"/>
              </a:ext>
            </a:extLst>
          </p:cNvPr>
          <p:cNvSpPr/>
          <p:nvPr userDrawn="1"/>
        </p:nvSpPr>
        <p:spPr>
          <a:xfrm>
            <a:off x="251716" y="256232"/>
            <a:ext cx="11688566" cy="577407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5" name="Otsikko 4">
            <a:extLst>
              <a:ext uri="{FF2B5EF4-FFF2-40B4-BE49-F238E27FC236}">
                <a16:creationId xmlns:a16="http://schemas.microsoft.com/office/drawing/2014/main" id="{361DD28F-2820-5B3D-8DC3-FDC322506D35}"/>
              </a:ext>
            </a:extLst>
          </p:cNvPr>
          <p:cNvSpPr>
            <a:spLocks noGrp="1"/>
          </p:cNvSpPr>
          <p:nvPr>
            <p:ph type="title" hasCustomPrompt="1"/>
          </p:nvPr>
        </p:nvSpPr>
        <p:spPr/>
        <p:txBody>
          <a:bodyPr/>
          <a:lstStyle>
            <a:lvl1pPr>
              <a:defRPr>
                <a:solidFill>
                  <a:schemeClr val="tx1"/>
                </a:solidFill>
              </a:defRPr>
            </a:lvl1pPr>
          </a:lstStyle>
          <a:p>
            <a:r>
              <a:rPr lang="fi-FI" noProof="0" dirty="0"/>
              <a:t>Lisää otsikko tähän</a:t>
            </a:r>
            <a:endParaRPr lang="fi-FI" dirty="0"/>
          </a:p>
        </p:txBody>
      </p:sp>
      <p:sp>
        <p:nvSpPr>
          <p:cNvPr id="3" name="Sisällön paikkamerkki 3">
            <a:extLst>
              <a:ext uri="{FF2B5EF4-FFF2-40B4-BE49-F238E27FC236}">
                <a16:creationId xmlns:a16="http://schemas.microsoft.com/office/drawing/2014/main" id="{F279110B-D976-0514-AB82-9CCF633D0D7A}"/>
              </a:ext>
            </a:extLst>
          </p:cNvPr>
          <p:cNvSpPr>
            <a:spLocks noGrp="1"/>
          </p:cNvSpPr>
          <p:nvPr>
            <p:ph sz="quarter" idx="23" hasCustomPrompt="1"/>
          </p:nvPr>
        </p:nvSpPr>
        <p:spPr>
          <a:xfrm>
            <a:off x="720000" y="1440000"/>
            <a:ext cx="10764000" cy="4320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7" name="Dian numeron paikkamerkki 6">
            <a:extLst>
              <a:ext uri="{FF2B5EF4-FFF2-40B4-BE49-F238E27FC236}">
                <a16:creationId xmlns:a16="http://schemas.microsoft.com/office/drawing/2014/main" id="{C2FC0DC0-DFA6-7BD6-463E-2C5D47F402CC}"/>
              </a:ext>
            </a:extLst>
          </p:cNvPr>
          <p:cNvSpPr>
            <a:spLocks noGrp="1"/>
          </p:cNvSpPr>
          <p:nvPr>
            <p:ph type="sldNum" sz="quarter" idx="24"/>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3560591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sältösivu sininen">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18279916-B7FC-0EB7-146B-7C8F4719B04D}"/>
              </a:ext>
              <a:ext uri="{C183D7F6-B498-43B3-948B-1728B52AA6E4}">
                <adec:decorative xmlns:adec="http://schemas.microsoft.com/office/drawing/2017/decorative" val="1"/>
              </a:ext>
            </a:extLst>
          </p:cNvPr>
          <p:cNvSpPr/>
          <p:nvPr userDrawn="1"/>
        </p:nvSpPr>
        <p:spPr>
          <a:xfrm>
            <a:off x="251716" y="256232"/>
            <a:ext cx="11688566" cy="5774076"/>
          </a:xfrm>
          <a:prstGeom prst="rect">
            <a:avLst/>
          </a:prstGeom>
          <a:solidFill>
            <a:srgbClr val="C4D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5" name="Otsikko 4">
            <a:extLst>
              <a:ext uri="{FF2B5EF4-FFF2-40B4-BE49-F238E27FC236}">
                <a16:creationId xmlns:a16="http://schemas.microsoft.com/office/drawing/2014/main" id="{BFE756F8-53B6-2B2B-83DC-F353A2C0F24C}"/>
              </a:ext>
            </a:extLst>
          </p:cNvPr>
          <p:cNvSpPr>
            <a:spLocks noGrp="1"/>
          </p:cNvSpPr>
          <p:nvPr>
            <p:ph type="title" hasCustomPrompt="1"/>
          </p:nvPr>
        </p:nvSpPr>
        <p:spPr/>
        <p:txBody>
          <a:bodyPr/>
          <a:lstStyle>
            <a:lvl1pPr>
              <a:defRPr>
                <a:solidFill>
                  <a:schemeClr val="tx1"/>
                </a:solidFill>
              </a:defRPr>
            </a:lvl1pPr>
          </a:lstStyle>
          <a:p>
            <a:r>
              <a:rPr lang="fi-FI" noProof="0" dirty="0"/>
              <a:t>Lisää otsikko tähän</a:t>
            </a:r>
            <a:endParaRPr lang="fi-FI" dirty="0"/>
          </a:p>
        </p:txBody>
      </p:sp>
      <p:sp>
        <p:nvSpPr>
          <p:cNvPr id="3" name="Sisällön paikkamerkki 3">
            <a:extLst>
              <a:ext uri="{FF2B5EF4-FFF2-40B4-BE49-F238E27FC236}">
                <a16:creationId xmlns:a16="http://schemas.microsoft.com/office/drawing/2014/main" id="{F279110B-D976-0514-AB82-9CCF633D0D7A}"/>
              </a:ext>
            </a:extLst>
          </p:cNvPr>
          <p:cNvSpPr>
            <a:spLocks noGrp="1"/>
          </p:cNvSpPr>
          <p:nvPr>
            <p:ph sz="quarter" idx="23" hasCustomPrompt="1"/>
          </p:nvPr>
        </p:nvSpPr>
        <p:spPr>
          <a:xfrm>
            <a:off x="720000" y="1440000"/>
            <a:ext cx="10764000" cy="4320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6" name="Dian numeron paikkamerkki 5">
            <a:extLst>
              <a:ext uri="{FF2B5EF4-FFF2-40B4-BE49-F238E27FC236}">
                <a16:creationId xmlns:a16="http://schemas.microsoft.com/office/drawing/2014/main" id="{C71E9E14-4093-31B1-06FC-B9819ED516D6}"/>
              </a:ext>
            </a:extLst>
          </p:cNvPr>
          <p:cNvSpPr>
            <a:spLocks noGrp="1"/>
          </p:cNvSpPr>
          <p:nvPr>
            <p:ph type="sldNum" sz="quarter" idx="24"/>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1287887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sältösivu vihreä">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F31164FF-D359-3F4E-FA82-11C8BBDFDB1F}"/>
              </a:ext>
              <a:ext uri="{C183D7F6-B498-43B3-948B-1728B52AA6E4}">
                <adec:decorative xmlns:adec="http://schemas.microsoft.com/office/drawing/2017/decorative" val="1"/>
              </a:ext>
            </a:extLst>
          </p:cNvPr>
          <p:cNvSpPr/>
          <p:nvPr userDrawn="1"/>
        </p:nvSpPr>
        <p:spPr>
          <a:xfrm>
            <a:off x="252000" y="252413"/>
            <a:ext cx="11692350" cy="5584825"/>
          </a:xfrm>
          <a:prstGeom prst="rect">
            <a:avLst/>
          </a:prstGeom>
          <a:solidFill>
            <a:srgbClr val="E0F2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Otsikko 7">
            <a:extLst>
              <a:ext uri="{FF2B5EF4-FFF2-40B4-BE49-F238E27FC236}">
                <a16:creationId xmlns:a16="http://schemas.microsoft.com/office/drawing/2014/main" id="{2AAFC60C-2E63-6BD1-5C15-09F3F8BFB953}"/>
              </a:ext>
            </a:extLst>
          </p:cNvPr>
          <p:cNvSpPr>
            <a:spLocks noGrp="1"/>
          </p:cNvSpPr>
          <p:nvPr>
            <p:ph type="title" hasCustomPrompt="1"/>
          </p:nvPr>
        </p:nvSpPr>
        <p:spPr/>
        <p:txBody>
          <a:bodyPr/>
          <a:lstStyle>
            <a:lvl1pPr>
              <a:defRPr>
                <a:solidFill>
                  <a:schemeClr val="tx1"/>
                </a:solidFill>
              </a:defRPr>
            </a:lvl1pPr>
          </a:lstStyle>
          <a:p>
            <a:r>
              <a:rPr lang="fi-FI" noProof="0" dirty="0"/>
              <a:t>Lisää otsikko tähän</a:t>
            </a:r>
            <a:endParaRPr lang="fi-FI" dirty="0"/>
          </a:p>
        </p:txBody>
      </p:sp>
      <p:sp>
        <p:nvSpPr>
          <p:cNvPr id="4" name="Sisällön paikkamerkki 3">
            <a:extLst>
              <a:ext uri="{FF2B5EF4-FFF2-40B4-BE49-F238E27FC236}">
                <a16:creationId xmlns:a16="http://schemas.microsoft.com/office/drawing/2014/main" id="{90D2E349-AD54-D4A3-027F-C500CEF96478}"/>
              </a:ext>
            </a:extLst>
          </p:cNvPr>
          <p:cNvSpPr>
            <a:spLocks noGrp="1"/>
          </p:cNvSpPr>
          <p:nvPr>
            <p:ph sz="quarter" idx="23" hasCustomPrompt="1"/>
          </p:nvPr>
        </p:nvSpPr>
        <p:spPr>
          <a:xfrm>
            <a:off x="720000" y="1440000"/>
            <a:ext cx="10749600" cy="4194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9" name="Dian numeron paikkamerkki 8">
            <a:extLst>
              <a:ext uri="{FF2B5EF4-FFF2-40B4-BE49-F238E27FC236}">
                <a16:creationId xmlns:a16="http://schemas.microsoft.com/office/drawing/2014/main" id="{FA4B2DD3-302A-1A60-4CCF-2E04EC3773B6}"/>
              </a:ext>
            </a:extLst>
          </p:cNvPr>
          <p:cNvSpPr>
            <a:spLocks noGrp="1"/>
          </p:cNvSpPr>
          <p:nvPr>
            <p:ph type="sldNum" sz="quarter" idx="24"/>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13810619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sältösivu keltainen">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18279916-B7FC-0EB7-146B-7C8F4719B04D}"/>
              </a:ext>
              <a:ext uri="{C183D7F6-B498-43B3-948B-1728B52AA6E4}">
                <adec:decorative xmlns:adec="http://schemas.microsoft.com/office/drawing/2017/decorative" val="1"/>
              </a:ext>
            </a:extLst>
          </p:cNvPr>
          <p:cNvSpPr/>
          <p:nvPr userDrawn="1"/>
        </p:nvSpPr>
        <p:spPr>
          <a:xfrm>
            <a:off x="251716" y="256232"/>
            <a:ext cx="11688566" cy="5774076"/>
          </a:xfrm>
          <a:prstGeom prst="rect">
            <a:avLst/>
          </a:prstGeom>
          <a:solidFill>
            <a:srgbClr val="FAF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5" name="Otsikko 4">
            <a:extLst>
              <a:ext uri="{FF2B5EF4-FFF2-40B4-BE49-F238E27FC236}">
                <a16:creationId xmlns:a16="http://schemas.microsoft.com/office/drawing/2014/main" id="{0ABD36E2-F7CF-9A67-29F5-59A2EA75458C}"/>
              </a:ext>
            </a:extLst>
          </p:cNvPr>
          <p:cNvSpPr>
            <a:spLocks noGrp="1"/>
          </p:cNvSpPr>
          <p:nvPr>
            <p:ph type="title" hasCustomPrompt="1"/>
          </p:nvPr>
        </p:nvSpPr>
        <p:spPr/>
        <p:txBody>
          <a:bodyPr/>
          <a:lstStyle>
            <a:lvl1pPr>
              <a:defRPr>
                <a:solidFill>
                  <a:schemeClr val="tx1"/>
                </a:solidFill>
              </a:defRPr>
            </a:lvl1pPr>
          </a:lstStyle>
          <a:p>
            <a:r>
              <a:rPr lang="fi-FI" noProof="0" dirty="0"/>
              <a:t>Lisää otsikko tähän</a:t>
            </a:r>
            <a:endParaRPr lang="fi-FI" dirty="0"/>
          </a:p>
        </p:txBody>
      </p:sp>
      <p:sp>
        <p:nvSpPr>
          <p:cNvPr id="3" name="Sisällön paikkamerkki 3">
            <a:extLst>
              <a:ext uri="{FF2B5EF4-FFF2-40B4-BE49-F238E27FC236}">
                <a16:creationId xmlns:a16="http://schemas.microsoft.com/office/drawing/2014/main" id="{F279110B-D976-0514-AB82-9CCF633D0D7A}"/>
              </a:ext>
            </a:extLst>
          </p:cNvPr>
          <p:cNvSpPr>
            <a:spLocks noGrp="1"/>
          </p:cNvSpPr>
          <p:nvPr>
            <p:ph sz="quarter" idx="23" hasCustomPrompt="1"/>
          </p:nvPr>
        </p:nvSpPr>
        <p:spPr>
          <a:xfrm>
            <a:off x="720000" y="1440000"/>
            <a:ext cx="10764000" cy="4320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6" name="Dian numeron paikkamerkki 5">
            <a:extLst>
              <a:ext uri="{FF2B5EF4-FFF2-40B4-BE49-F238E27FC236}">
                <a16:creationId xmlns:a16="http://schemas.microsoft.com/office/drawing/2014/main" id="{70DB1DB3-7A83-4545-8363-D9A3BD940829}"/>
              </a:ext>
            </a:extLst>
          </p:cNvPr>
          <p:cNvSpPr>
            <a:spLocks noGrp="1"/>
          </p:cNvSpPr>
          <p:nvPr>
            <p:ph type="sldNum" sz="quarter" idx="24"/>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9523776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tösivu punainen">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18279916-B7FC-0EB7-146B-7C8F4719B04D}"/>
              </a:ext>
              <a:ext uri="{C183D7F6-B498-43B3-948B-1728B52AA6E4}">
                <adec:decorative xmlns:adec="http://schemas.microsoft.com/office/drawing/2017/decorative" val="1"/>
              </a:ext>
            </a:extLst>
          </p:cNvPr>
          <p:cNvSpPr/>
          <p:nvPr userDrawn="1"/>
        </p:nvSpPr>
        <p:spPr>
          <a:xfrm>
            <a:off x="251716" y="256232"/>
            <a:ext cx="11688566" cy="5774076"/>
          </a:xfrm>
          <a:prstGeom prst="rect">
            <a:avLst/>
          </a:prstGeom>
          <a:solidFill>
            <a:srgbClr val="FDE9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6" name="Otsikko 5">
            <a:extLst>
              <a:ext uri="{FF2B5EF4-FFF2-40B4-BE49-F238E27FC236}">
                <a16:creationId xmlns:a16="http://schemas.microsoft.com/office/drawing/2014/main" id="{2F35410E-BCD4-346E-8B28-A5051F39C285}"/>
              </a:ext>
            </a:extLst>
          </p:cNvPr>
          <p:cNvSpPr>
            <a:spLocks noGrp="1"/>
          </p:cNvSpPr>
          <p:nvPr>
            <p:ph type="title" hasCustomPrompt="1"/>
          </p:nvPr>
        </p:nvSpPr>
        <p:spPr/>
        <p:txBody>
          <a:bodyPr/>
          <a:lstStyle>
            <a:lvl1pPr>
              <a:defRPr>
                <a:solidFill>
                  <a:schemeClr val="tx1"/>
                </a:solidFill>
              </a:defRPr>
            </a:lvl1pPr>
          </a:lstStyle>
          <a:p>
            <a:r>
              <a:rPr lang="fi-FI" noProof="0" dirty="0"/>
              <a:t>Lisää otsikko tähän</a:t>
            </a:r>
            <a:endParaRPr lang="fi-FI" dirty="0"/>
          </a:p>
        </p:txBody>
      </p:sp>
      <p:sp>
        <p:nvSpPr>
          <p:cNvPr id="3" name="Sisällön paikkamerkki 3">
            <a:extLst>
              <a:ext uri="{FF2B5EF4-FFF2-40B4-BE49-F238E27FC236}">
                <a16:creationId xmlns:a16="http://schemas.microsoft.com/office/drawing/2014/main" id="{F279110B-D976-0514-AB82-9CCF633D0D7A}"/>
              </a:ext>
            </a:extLst>
          </p:cNvPr>
          <p:cNvSpPr>
            <a:spLocks noGrp="1"/>
          </p:cNvSpPr>
          <p:nvPr>
            <p:ph sz="quarter" idx="23" hasCustomPrompt="1"/>
          </p:nvPr>
        </p:nvSpPr>
        <p:spPr>
          <a:xfrm>
            <a:off x="720000" y="1440000"/>
            <a:ext cx="10764000" cy="4320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5" name="Dian numeron paikkamerkki 4">
            <a:extLst>
              <a:ext uri="{FF2B5EF4-FFF2-40B4-BE49-F238E27FC236}">
                <a16:creationId xmlns:a16="http://schemas.microsoft.com/office/drawing/2014/main" id="{4A2461FE-09FA-B49E-AECA-10813286FE97}"/>
              </a:ext>
            </a:extLst>
          </p:cNvPr>
          <p:cNvSpPr>
            <a:spLocks noGrp="1"/>
          </p:cNvSpPr>
          <p:nvPr>
            <p:ph type="sldNum" sz="quarter" idx="24"/>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1821747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aksi palstaa">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A1AB06C5-8D7D-4A37-3FAA-79503411962C}"/>
              </a:ext>
            </a:extLst>
          </p:cNvPr>
          <p:cNvSpPr>
            <a:spLocks noGrp="1"/>
          </p:cNvSpPr>
          <p:nvPr>
            <p:ph type="title" hasCustomPrompt="1"/>
          </p:nvPr>
        </p:nvSpPr>
        <p:spPr/>
        <p:txBody>
          <a:bodyPr/>
          <a:lstStyle/>
          <a:p>
            <a:r>
              <a:rPr lang="fi-FI" noProof="0" dirty="0"/>
              <a:t>Lisää otsikko tähän</a:t>
            </a:r>
            <a:endParaRPr lang="fi-FI" dirty="0"/>
          </a:p>
        </p:txBody>
      </p:sp>
      <p:sp>
        <p:nvSpPr>
          <p:cNvPr id="3" name="Sisällön paikkamerkki 3">
            <a:extLst>
              <a:ext uri="{FF2B5EF4-FFF2-40B4-BE49-F238E27FC236}">
                <a16:creationId xmlns:a16="http://schemas.microsoft.com/office/drawing/2014/main" id="{F279110B-D976-0514-AB82-9CCF633D0D7A}"/>
              </a:ext>
            </a:extLst>
          </p:cNvPr>
          <p:cNvSpPr>
            <a:spLocks noGrp="1"/>
          </p:cNvSpPr>
          <p:nvPr>
            <p:ph sz="quarter" idx="23" hasCustomPrompt="1"/>
          </p:nvPr>
        </p:nvSpPr>
        <p:spPr>
          <a:xfrm>
            <a:off x="720000" y="1440000"/>
            <a:ext cx="5257800" cy="4320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4" name="Sisällön paikkamerkki 3">
            <a:extLst>
              <a:ext uri="{FF2B5EF4-FFF2-40B4-BE49-F238E27FC236}">
                <a16:creationId xmlns:a16="http://schemas.microsoft.com/office/drawing/2014/main" id="{2D4C538E-01D2-6FD5-F964-C4C224681BA5}"/>
              </a:ext>
            </a:extLst>
          </p:cNvPr>
          <p:cNvSpPr>
            <a:spLocks noGrp="1"/>
          </p:cNvSpPr>
          <p:nvPr>
            <p:ph sz="quarter" idx="24" hasCustomPrompt="1"/>
          </p:nvPr>
        </p:nvSpPr>
        <p:spPr>
          <a:xfrm>
            <a:off x="6217104" y="1440000"/>
            <a:ext cx="5257800" cy="4320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6" name="Dian numeron paikkamerkki 5">
            <a:extLst>
              <a:ext uri="{FF2B5EF4-FFF2-40B4-BE49-F238E27FC236}">
                <a16:creationId xmlns:a16="http://schemas.microsoft.com/office/drawing/2014/main" id="{4E0A351E-CA36-80E0-2514-B3FFD2ADF9CC}"/>
              </a:ext>
            </a:extLst>
          </p:cNvPr>
          <p:cNvSpPr>
            <a:spLocks noGrp="1"/>
          </p:cNvSpPr>
          <p:nvPr>
            <p:ph type="sldNum" sz="quarter" idx="25"/>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14520495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aksi palstaa alaotsikoilla">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C37F7A4B-4E78-48B5-4286-CF56D1EAB86B}"/>
              </a:ext>
            </a:extLst>
          </p:cNvPr>
          <p:cNvSpPr>
            <a:spLocks noGrp="1"/>
          </p:cNvSpPr>
          <p:nvPr>
            <p:ph type="title" hasCustomPrompt="1"/>
          </p:nvPr>
        </p:nvSpPr>
        <p:spPr/>
        <p:txBody>
          <a:bodyPr/>
          <a:lstStyle/>
          <a:p>
            <a:r>
              <a:rPr lang="fi-FI" noProof="0" dirty="0"/>
              <a:t>Lisää otsikko tähän</a:t>
            </a:r>
            <a:endParaRPr lang="fi-FI" dirty="0"/>
          </a:p>
        </p:txBody>
      </p:sp>
      <p:sp>
        <p:nvSpPr>
          <p:cNvPr id="5" name="Text Placeholder 3">
            <a:extLst>
              <a:ext uri="{FF2B5EF4-FFF2-40B4-BE49-F238E27FC236}">
                <a16:creationId xmlns:a16="http://schemas.microsoft.com/office/drawing/2014/main" id="{07DDF220-85AE-7626-E326-C1D8DC347724}"/>
              </a:ext>
            </a:extLst>
          </p:cNvPr>
          <p:cNvSpPr>
            <a:spLocks noGrp="1"/>
          </p:cNvSpPr>
          <p:nvPr>
            <p:ph type="body" sz="quarter" idx="26"/>
          </p:nvPr>
        </p:nvSpPr>
        <p:spPr>
          <a:xfrm>
            <a:off x="720000" y="1440000"/>
            <a:ext cx="5257800" cy="409303"/>
          </a:xfrm>
        </p:spPr>
        <p:txBody>
          <a:bodyPr/>
          <a:lstStyle>
            <a:lvl1pPr marL="0" indent="0">
              <a:spcBef>
                <a:spcPts val="0"/>
              </a:spcBef>
              <a:buNone/>
              <a:defRPr b="1"/>
            </a:lvl1pPr>
          </a:lstStyle>
          <a:p>
            <a:endParaRPr lang="en-FI" dirty="0"/>
          </a:p>
        </p:txBody>
      </p:sp>
      <p:sp>
        <p:nvSpPr>
          <p:cNvPr id="3" name="Sisällön paikkamerkki 3">
            <a:extLst>
              <a:ext uri="{FF2B5EF4-FFF2-40B4-BE49-F238E27FC236}">
                <a16:creationId xmlns:a16="http://schemas.microsoft.com/office/drawing/2014/main" id="{F279110B-D976-0514-AB82-9CCF633D0D7A}"/>
              </a:ext>
            </a:extLst>
          </p:cNvPr>
          <p:cNvSpPr>
            <a:spLocks noGrp="1"/>
          </p:cNvSpPr>
          <p:nvPr>
            <p:ph sz="quarter" idx="23" hasCustomPrompt="1"/>
          </p:nvPr>
        </p:nvSpPr>
        <p:spPr>
          <a:xfrm>
            <a:off x="720000" y="1955345"/>
            <a:ext cx="5257800" cy="3784147"/>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6" name="Text Placeholder 3">
            <a:extLst>
              <a:ext uri="{FF2B5EF4-FFF2-40B4-BE49-F238E27FC236}">
                <a16:creationId xmlns:a16="http://schemas.microsoft.com/office/drawing/2014/main" id="{AC5BB6FF-5A65-BDB9-3F6B-D25CA483A3CC}"/>
              </a:ext>
            </a:extLst>
          </p:cNvPr>
          <p:cNvSpPr>
            <a:spLocks noGrp="1"/>
          </p:cNvSpPr>
          <p:nvPr>
            <p:ph type="body" sz="quarter" idx="27"/>
          </p:nvPr>
        </p:nvSpPr>
        <p:spPr>
          <a:xfrm>
            <a:off x="6216570" y="1440000"/>
            <a:ext cx="5258333" cy="409303"/>
          </a:xfrm>
        </p:spPr>
        <p:txBody>
          <a:bodyPr/>
          <a:lstStyle>
            <a:lvl1pPr marL="0" indent="0">
              <a:spcBef>
                <a:spcPts val="0"/>
              </a:spcBef>
              <a:buNone/>
              <a:defRPr b="1"/>
            </a:lvl1pPr>
          </a:lstStyle>
          <a:p>
            <a:endParaRPr lang="en-FI" dirty="0"/>
          </a:p>
        </p:txBody>
      </p:sp>
      <p:sp>
        <p:nvSpPr>
          <p:cNvPr id="4" name="Sisällön paikkamerkki 3">
            <a:extLst>
              <a:ext uri="{FF2B5EF4-FFF2-40B4-BE49-F238E27FC236}">
                <a16:creationId xmlns:a16="http://schemas.microsoft.com/office/drawing/2014/main" id="{2D4C538E-01D2-6FD5-F964-C4C224681BA5}"/>
              </a:ext>
            </a:extLst>
          </p:cNvPr>
          <p:cNvSpPr>
            <a:spLocks noGrp="1"/>
          </p:cNvSpPr>
          <p:nvPr>
            <p:ph sz="quarter" idx="24" hasCustomPrompt="1"/>
          </p:nvPr>
        </p:nvSpPr>
        <p:spPr>
          <a:xfrm>
            <a:off x="6217104" y="1955345"/>
            <a:ext cx="5257800" cy="3784147"/>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9" name="Dian numeron paikkamerkki 8">
            <a:extLst>
              <a:ext uri="{FF2B5EF4-FFF2-40B4-BE49-F238E27FC236}">
                <a16:creationId xmlns:a16="http://schemas.microsoft.com/office/drawing/2014/main" id="{34D7E5EB-7A79-F56A-61C2-B85DAAEF2E35}"/>
              </a:ext>
            </a:extLst>
          </p:cNvPr>
          <p:cNvSpPr>
            <a:spLocks noGrp="1"/>
          </p:cNvSpPr>
          <p:nvPr>
            <p:ph type="sldNum" sz="quarter" idx="28"/>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40931706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illinen kuva vihreä">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 uri="{C183D7F6-B498-43B3-948B-1728B52AA6E4}">
                <adec:decorative xmlns:adec="http://schemas.microsoft.com/office/drawing/2017/decorative" val="1"/>
              </a:ext>
            </a:extLst>
          </p:cNvPr>
          <p:cNvSpPr/>
          <p:nvPr userDrawn="1"/>
        </p:nvSpPr>
        <p:spPr>
          <a:xfrm>
            <a:off x="251715" y="252257"/>
            <a:ext cx="7844400" cy="5770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 name="Otsikko 5">
            <a:extLst>
              <a:ext uri="{FF2B5EF4-FFF2-40B4-BE49-F238E27FC236}">
                <a16:creationId xmlns:a16="http://schemas.microsoft.com/office/drawing/2014/main" id="{9D0D998F-7534-8D55-8841-36FF8E87DE76}"/>
              </a:ext>
            </a:extLst>
          </p:cNvPr>
          <p:cNvSpPr>
            <a:spLocks noGrp="1"/>
          </p:cNvSpPr>
          <p:nvPr>
            <p:ph type="title" hasCustomPrompt="1"/>
          </p:nvPr>
        </p:nvSpPr>
        <p:spPr>
          <a:xfrm>
            <a:off x="720000" y="720000"/>
            <a:ext cx="7041600" cy="576000"/>
          </a:xfrm>
        </p:spPr>
        <p:txBody>
          <a:bodyPr/>
          <a:lstStyle>
            <a:lvl1pPr>
              <a:defRPr sz="2400">
                <a:solidFill>
                  <a:schemeClr val="tx1"/>
                </a:solidFill>
              </a:defRPr>
            </a:lvl1pPr>
          </a:lstStyle>
          <a:p>
            <a:r>
              <a:rPr lang="fi-FI" noProof="0" dirty="0"/>
              <a:t>Lisää otsikko tähän</a:t>
            </a:r>
            <a:endParaRPr lang="fi-FI" dirty="0"/>
          </a:p>
        </p:txBody>
      </p:sp>
      <p:sp>
        <p:nvSpPr>
          <p:cNvPr id="7" name="Tekstin paikkamerkki 9">
            <a:extLst>
              <a:ext uri="{FF2B5EF4-FFF2-40B4-BE49-F238E27FC236}">
                <a16:creationId xmlns:a16="http://schemas.microsoft.com/office/drawing/2014/main" id="{B4AAEC6E-3129-5E75-3741-ABF262F3B37B}"/>
              </a:ext>
            </a:extLst>
          </p:cNvPr>
          <p:cNvSpPr>
            <a:spLocks noGrp="1"/>
          </p:cNvSpPr>
          <p:nvPr>
            <p:ph type="body" sz="quarter" idx="11" hasCustomPrompt="1"/>
          </p:nvPr>
        </p:nvSpPr>
        <p:spPr>
          <a:xfrm>
            <a:off x="720000" y="1439999"/>
            <a:ext cx="7040000" cy="4320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3" name="Kuvan paikkamerkki 7">
            <a:extLst>
              <a:ext uri="{FF2B5EF4-FFF2-40B4-BE49-F238E27FC236}">
                <a16:creationId xmlns:a16="http://schemas.microsoft.com/office/drawing/2014/main" id="{39D3A404-5BD4-9CE8-5B56-81D2032C3ED8}"/>
              </a:ext>
            </a:extLst>
          </p:cNvPr>
          <p:cNvSpPr>
            <a:spLocks noGrp="1"/>
          </p:cNvSpPr>
          <p:nvPr>
            <p:ph type="pic" sz="quarter" idx="10"/>
          </p:nvPr>
        </p:nvSpPr>
        <p:spPr>
          <a:xfrm>
            <a:off x="8438400" y="251999"/>
            <a:ext cx="3501600" cy="5770800"/>
          </a:xfrm>
          <a:solidFill>
            <a:schemeClr val="bg1">
              <a:lumMod val="95000"/>
            </a:schemeClr>
          </a:solidFill>
        </p:spPr>
        <p:txBody>
          <a:bodyPr lIns="0" tIns="0" rIns="0" bIns="0" anchor="ctr" anchorCtr="0">
            <a:normAutofit/>
          </a:bodyPr>
          <a:lstStyle>
            <a:lvl1pPr marL="0" indent="0" algn="ctr">
              <a:buNone/>
              <a:defRPr sz="1800">
                <a:latin typeface="+mn-lt"/>
              </a:defRPr>
            </a:lvl1pPr>
          </a:lstStyle>
          <a:p>
            <a:endParaRPr lang="fi-FI" dirty="0"/>
          </a:p>
        </p:txBody>
      </p:sp>
      <p:sp>
        <p:nvSpPr>
          <p:cNvPr id="4" name="Dian numeron paikkamerkki 3">
            <a:extLst>
              <a:ext uri="{FF2B5EF4-FFF2-40B4-BE49-F238E27FC236}">
                <a16:creationId xmlns:a16="http://schemas.microsoft.com/office/drawing/2014/main" id="{8B44770A-4324-2962-C97D-5B391A6E7373}"/>
              </a:ext>
            </a:extLst>
          </p:cNvPr>
          <p:cNvSpPr>
            <a:spLocks noGrp="1"/>
          </p:cNvSpPr>
          <p:nvPr>
            <p:ph type="sldNum" sz="quarter" idx="12"/>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6833945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illinen kuva sinin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 uri="{C183D7F6-B498-43B3-948B-1728B52AA6E4}">
                <adec:decorative xmlns:adec="http://schemas.microsoft.com/office/drawing/2017/decorative" val="1"/>
              </a:ext>
            </a:extLst>
          </p:cNvPr>
          <p:cNvSpPr/>
          <p:nvPr userDrawn="1"/>
        </p:nvSpPr>
        <p:spPr>
          <a:xfrm>
            <a:off x="251715" y="252257"/>
            <a:ext cx="7844400" cy="5770800"/>
          </a:xfrm>
          <a:prstGeom prst="rect">
            <a:avLst/>
          </a:prstGeom>
          <a:solidFill>
            <a:srgbClr val="C4D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Otsikko 6">
            <a:extLst>
              <a:ext uri="{FF2B5EF4-FFF2-40B4-BE49-F238E27FC236}">
                <a16:creationId xmlns:a16="http://schemas.microsoft.com/office/drawing/2014/main" id="{F1AECAF4-1C9A-78CC-2747-AF62D9279C76}"/>
              </a:ext>
            </a:extLst>
          </p:cNvPr>
          <p:cNvSpPr>
            <a:spLocks noGrp="1"/>
          </p:cNvSpPr>
          <p:nvPr>
            <p:ph type="title" hasCustomPrompt="1"/>
          </p:nvPr>
        </p:nvSpPr>
        <p:spPr>
          <a:xfrm>
            <a:off x="719999" y="720000"/>
            <a:ext cx="7039999" cy="576000"/>
          </a:xfrm>
        </p:spPr>
        <p:txBody>
          <a:bodyPr/>
          <a:lstStyle>
            <a:lvl1pPr>
              <a:defRPr sz="2400">
                <a:solidFill>
                  <a:schemeClr val="tx1"/>
                </a:solidFill>
              </a:defRPr>
            </a:lvl1pPr>
          </a:lstStyle>
          <a:p>
            <a:r>
              <a:rPr lang="fi-FI" noProof="0" dirty="0"/>
              <a:t>Lisää otsikko tähän</a:t>
            </a:r>
            <a:endParaRPr lang="fi-FI" dirty="0"/>
          </a:p>
        </p:txBody>
      </p:sp>
      <p:sp>
        <p:nvSpPr>
          <p:cNvPr id="4" name="Tekstin paikkamerkki 9">
            <a:extLst>
              <a:ext uri="{FF2B5EF4-FFF2-40B4-BE49-F238E27FC236}">
                <a16:creationId xmlns:a16="http://schemas.microsoft.com/office/drawing/2014/main" id="{D8A94D30-C56B-7DE9-B576-D6608A5ACF3D}"/>
              </a:ext>
            </a:extLst>
          </p:cNvPr>
          <p:cNvSpPr>
            <a:spLocks noGrp="1"/>
          </p:cNvSpPr>
          <p:nvPr>
            <p:ph type="body" sz="quarter" idx="11" hasCustomPrompt="1"/>
          </p:nvPr>
        </p:nvSpPr>
        <p:spPr>
          <a:xfrm>
            <a:off x="720000" y="1439999"/>
            <a:ext cx="7040000" cy="4320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3" name="Kuvan paikkamerkki 7">
            <a:extLst>
              <a:ext uri="{FF2B5EF4-FFF2-40B4-BE49-F238E27FC236}">
                <a16:creationId xmlns:a16="http://schemas.microsoft.com/office/drawing/2014/main" id="{39D3A404-5BD4-9CE8-5B56-81D2032C3ED8}"/>
              </a:ext>
            </a:extLst>
          </p:cNvPr>
          <p:cNvSpPr>
            <a:spLocks noGrp="1"/>
          </p:cNvSpPr>
          <p:nvPr>
            <p:ph type="pic" sz="quarter" idx="10"/>
          </p:nvPr>
        </p:nvSpPr>
        <p:spPr>
          <a:xfrm>
            <a:off x="8438400" y="251999"/>
            <a:ext cx="3501600" cy="5770800"/>
          </a:xfrm>
          <a:solidFill>
            <a:schemeClr val="bg1">
              <a:lumMod val="95000"/>
            </a:schemeClr>
          </a:solidFill>
        </p:spPr>
        <p:txBody>
          <a:bodyPr lIns="0" tIns="0" rIns="0" bIns="0" anchor="ctr" anchorCtr="0">
            <a:normAutofit/>
          </a:bodyPr>
          <a:lstStyle>
            <a:lvl1pPr marL="0" indent="0" algn="ctr">
              <a:buNone/>
              <a:defRPr sz="1800">
                <a:latin typeface="+mn-lt"/>
              </a:defRPr>
            </a:lvl1pPr>
          </a:lstStyle>
          <a:p>
            <a:endParaRPr lang="fi-FI" dirty="0"/>
          </a:p>
        </p:txBody>
      </p:sp>
      <p:sp>
        <p:nvSpPr>
          <p:cNvPr id="6" name="Dian numeron paikkamerkki 5">
            <a:extLst>
              <a:ext uri="{FF2B5EF4-FFF2-40B4-BE49-F238E27FC236}">
                <a16:creationId xmlns:a16="http://schemas.microsoft.com/office/drawing/2014/main" id="{31D9B68D-EE8C-3CF4-3888-03EFD14ED4C6}"/>
              </a:ext>
            </a:extLst>
          </p:cNvPr>
          <p:cNvSpPr>
            <a:spLocks noGrp="1"/>
          </p:cNvSpPr>
          <p:nvPr>
            <p:ph type="sldNum" sz="quarter" idx="12"/>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36449612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kstillinen kuva keltain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 uri="{C183D7F6-B498-43B3-948B-1728B52AA6E4}">
                <adec:decorative xmlns:adec="http://schemas.microsoft.com/office/drawing/2017/decorative" val="1"/>
              </a:ext>
            </a:extLst>
          </p:cNvPr>
          <p:cNvSpPr/>
          <p:nvPr userDrawn="1"/>
        </p:nvSpPr>
        <p:spPr>
          <a:xfrm>
            <a:off x="251715" y="252257"/>
            <a:ext cx="7844400" cy="5770800"/>
          </a:xfrm>
          <a:prstGeom prst="rect">
            <a:avLst/>
          </a:prstGeom>
          <a:solidFill>
            <a:srgbClr val="FAF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Otsikko 6">
            <a:extLst>
              <a:ext uri="{FF2B5EF4-FFF2-40B4-BE49-F238E27FC236}">
                <a16:creationId xmlns:a16="http://schemas.microsoft.com/office/drawing/2014/main" id="{3120C04D-47EE-5CA8-58FD-0BCF9A444503}"/>
              </a:ext>
            </a:extLst>
          </p:cNvPr>
          <p:cNvSpPr>
            <a:spLocks noGrp="1"/>
          </p:cNvSpPr>
          <p:nvPr>
            <p:ph type="title" hasCustomPrompt="1"/>
          </p:nvPr>
        </p:nvSpPr>
        <p:spPr>
          <a:xfrm>
            <a:off x="720000" y="720000"/>
            <a:ext cx="7041600" cy="576000"/>
          </a:xfrm>
        </p:spPr>
        <p:txBody>
          <a:bodyPr/>
          <a:lstStyle>
            <a:lvl1pPr>
              <a:defRPr sz="2400">
                <a:solidFill>
                  <a:schemeClr val="tx1"/>
                </a:solidFill>
              </a:defRPr>
            </a:lvl1pPr>
          </a:lstStyle>
          <a:p>
            <a:r>
              <a:rPr lang="fi-FI" noProof="0" dirty="0"/>
              <a:t>Lisää otsikko tähän</a:t>
            </a:r>
            <a:endParaRPr lang="fi-FI" dirty="0"/>
          </a:p>
        </p:txBody>
      </p:sp>
      <p:sp>
        <p:nvSpPr>
          <p:cNvPr id="4" name="Tekstin paikkamerkki 9">
            <a:extLst>
              <a:ext uri="{FF2B5EF4-FFF2-40B4-BE49-F238E27FC236}">
                <a16:creationId xmlns:a16="http://schemas.microsoft.com/office/drawing/2014/main" id="{7E85026E-EC75-F809-2385-ECC66949A4A0}"/>
              </a:ext>
            </a:extLst>
          </p:cNvPr>
          <p:cNvSpPr>
            <a:spLocks noGrp="1"/>
          </p:cNvSpPr>
          <p:nvPr>
            <p:ph type="body" sz="quarter" idx="11" hasCustomPrompt="1"/>
          </p:nvPr>
        </p:nvSpPr>
        <p:spPr>
          <a:xfrm>
            <a:off x="720000" y="1439999"/>
            <a:ext cx="7040000" cy="4320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3" name="Kuvan paikkamerkki 7">
            <a:extLst>
              <a:ext uri="{FF2B5EF4-FFF2-40B4-BE49-F238E27FC236}">
                <a16:creationId xmlns:a16="http://schemas.microsoft.com/office/drawing/2014/main" id="{39D3A404-5BD4-9CE8-5B56-81D2032C3ED8}"/>
              </a:ext>
            </a:extLst>
          </p:cNvPr>
          <p:cNvSpPr>
            <a:spLocks noGrp="1"/>
          </p:cNvSpPr>
          <p:nvPr>
            <p:ph type="pic" sz="quarter" idx="10"/>
          </p:nvPr>
        </p:nvSpPr>
        <p:spPr>
          <a:xfrm>
            <a:off x="8438400" y="251999"/>
            <a:ext cx="3501600" cy="5770800"/>
          </a:xfrm>
          <a:solidFill>
            <a:schemeClr val="bg1">
              <a:lumMod val="95000"/>
            </a:schemeClr>
          </a:solidFill>
        </p:spPr>
        <p:txBody>
          <a:bodyPr lIns="0" tIns="0" rIns="0" bIns="0" anchor="ctr" anchorCtr="0">
            <a:normAutofit/>
          </a:bodyPr>
          <a:lstStyle>
            <a:lvl1pPr marL="0" indent="0" algn="ctr">
              <a:buNone/>
              <a:defRPr sz="1800">
                <a:latin typeface="+mn-lt"/>
              </a:defRPr>
            </a:lvl1pPr>
          </a:lstStyle>
          <a:p>
            <a:endParaRPr lang="fi-FI" dirty="0"/>
          </a:p>
        </p:txBody>
      </p:sp>
      <p:sp>
        <p:nvSpPr>
          <p:cNvPr id="6" name="Dian numeron paikkamerkki 5">
            <a:extLst>
              <a:ext uri="{FF2B5EF4-FFF2-40B4-BE49-F238E27FC236}">
                <a16:creationId xmlns:a16="http://schemas.microsoft.com/office/drawing/2014/main" id="{045C3C3D-1A2C-DB73-7144-00CC42B63B7F}"/>
              </a:ext>
            </a:extLst>
          </p:cNvPr>
          <p:cNvSpPr>
            <a:spLocks noGrp="1"/>
          </p:cNvSpPr>
          <p:nvPr>
            <p:ph type="sldNum" sz="quarter" idx="12"/>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42642607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illinen kuva punain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 uri="{C183D7F6-B498-43B3-948B-1728B52AA6E4}">
                <adec:decorative xmlns:adec="http://schemas.microsoft.com/office/drawing/2017/decorative" val="1"/>
              </a:ext>
            </a:extLst>
          </p:cNvPr>
          <p:cNvSpPr/>
          <p:nvPr userDrawn="1"/>
        </p:nvSpPr>
        <p:spPr>
          <a:xfrm>
            <a:off x="251715" y="252257"/>
            <a:ext cx="7844400" cy="5770800"/>
          </a:xfrm>
          <a:prstGeom prst="rect">
            <a:avLst/>
          </a:prstGeom>
          <a:solidFill>
            <a:srgbClr val="FDE9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Otsikko 6">
            <a:extLst>
              <a:ext uri="{FF2B5EF4-FFF2-40B4-BE49-F238E27FC236}">
                <a16:creationId xmlns:a16="http://schemas.microsoft.com/office/drawing/2014/main" id="{C5521DDA-6E29-29E6-D607-354993D0E991}"/>
              </a:ext>
            </a:extLst>
          </p:cNvPr>
          <p:cNvSpPr>
            <a:spLocks noGrp="1"/>
          </p:cNvSpPr>
          <p:nvPr>
            <p:ph type="title" hasCustomPrompt="1"/>
          </p:nvPr>
        </p:nvSpPr>
        <p:spPr>
          <a:xfrm>
            <a:off x="720000" y="720000"/>
            <a:ext cx="7041600" cy="576000"/>
          </a:xfrm>
        </p:spPr>
        <p:txBody>
          <a:bodyPr/>
          <a:lstStyle>
            <a:lvl1pPr>
              <a:defRPr sz="2400">
                <a:solidFill>
                  <a:schemeClr val="tx1"/>
                </a:solidFill>
              </a:defRPr>
            </a:lvl1pPr>
          </a:lstStyle>
          <a:p>
            <a:r>
              <a:rPr lang="fi-FI" noProof="0" dirty="0"/>
              <a:t>Lisää otsikko tähän</a:t>
            </a:r>
            <a:endParaRPr lang="fi-FI" dirty="0"/>
          </a:p>
        </p:txBody>
      </p:sp>
      <p:sp>
        <p:nvSpPr>
          <p:cNvPr id="4" name="Tekstin paikkamerkki 9">
            <a:extLst>
              <a:ext uri="{FF2B5EF4-FFF2-40B4-BE49-F238E27FC236}">
                <a16:creationId xmlns:a16="http://schemas.microsoft.com/office/drawing/2014/main" id="{2D970EBE-5C8B-6591-C236-B005636B34FA}"/>
              </a:ext>
            </a:extLst>
          </p:cNvPr>
          <p:cNvSpPr>
            <a:spLocks noGrp="1"/>
          </p:cNvSpPr>
          <p:nvPr>
            <p:ph type="body" sz="quarter" idx="11" hasCustomPrompt="1"/>
          </p:nvPr>
        </p:nvSpPr>
        <p:spPr>
          <a:xfrm>
            <a:off x="720000" y="1439999"/>
            <a:ext cx="7040000" cy="4320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3" name="Kuvan paikkamerkki 7">
            <a:extLst>
              <a:ext uri="{FF2B5EF4-FFF2-40B4-BE49-F238E27FC236}">
                <a16:creationId xmlns:a16="http://schemas.microsoft.com/office/drawing/2014/main" id="{39D3A404-5BD4-9CE8-5B56-81D2032C3ED8}"/>
              </a:ext>
            </a:extLst>
          </p:cNvPr>
          <p:cNvSpPr>
            <a:spLocks noGrp="1"/>
          </p:cNvSpPr>
          <p:nvPr>
            <p:ph type="pic" sz="quarter" idx="10"/>
          </p:nvPr>
        </p:nvSpPr>
        <p:spPr>
          <a:xfrm>
            <a:off x="8438400" y="251999"/>
            <a:ext cx="3501600" cy="5770800"/>
          </a:xfrm>
          <a:solidFill>
            <a:schemeClr val="bg1">
              <a:lumMod val="95000"/>
            </a:schemeClr>
          </a:solidFill>
        </p:spPr>
        <p:txBody>
          <a:bodyPr lIns="0" tIns="0" rIns="0" bIns="0" anchor="ctr" anchorCtr="0">
            <a:normAutofit/>
          </a:bodyPr>
          <a:lstStyle>
            <a:lvl1pPr marL="0" indent="0" algn="ctr">
              <a:buNone/>
              <a:defRPr sz="1800">
                <a:latin typeface="+mn-lt"/>
              </a:defRPr>
            </a:lvl1pPr>
          </a:lstStyle>
          <a:p>
            <a:endParaRPr lang="fi-FI" dirty="0"/>
          </a:p>
        </p:txBody>
      </p:sp>
      <p:sp>
        <p:nvSpPr>
          <p:cNvPr id="6" name="Dian numeron paikkamerkki 5">
            <a:extLst>
              <a:ext uri="{FF2B5EF4-FFF2-40B4-BE49-F238E27FC236}">
                <a16:creationId xmlns:a16="http://schemas.microsoft.com/office/drawing/2014/main" id="{28FC3E4B-12C7-A163-B4E5-4E487106A448}"/>
              </a:ext>
            </a:extLst>
          </p:cNvPr>
          <p:cNvSpPr>
            <a:spLocks noGrp="1"/>
          </p:cNvSpPr>
          <p:nvPr>
            <p:ph type="sldNum" sz="quarter" idx="12"/>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2690928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illinen iso kuva vihreä">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 uri="{C183D7F6-B498-43B3-948B-1728B52AA6E4}">
                <adec:decorative xmlns:adec="http://schemas.microsoft.com/office/drawing/2017/decorative" val="1"/>
              </a:ext>
            </a:extLst>
          </p:cNvPr>
          <p:cNvSpPr/>
          <p:nvPr userDrawn="1"/>
        </p:nvSpPr>
        <p:spPr>
          <a:xfrm>
            <a:off x="251716" y="252257"/>
            <a:ext cx="3845153" cy="5770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4" name="Otsikko 3">
            <a:extLst>
              <a:ext uri="{FF2B5EF4-FFF2-40B4-BE49-F238E27FC236}">
                <a16:creationId xmlns:a16="http://schemas.microsoft.com/office/drawing/2014/main" id="{4D620B2C-4901-206B-A03C-727B695C9BBE}"/>
              </a:ext>
            </a:extLst>
          </p:cNvPr>
          <p:cNvSpPr>
            <a:spLocks noGrp="1"/>
          </p:cNvSpPr>
          <p:nvPr>
            <p:ph type="title" hasCustomPrompt="1"/>
          </p:nvPr>
        </p:nvSpPr>
        <p:spPr>
          <a:xfrm>
            <a:off x="720000" y="720000"/>
            <a:ext cx="3099600" cy="900000"/>
          </a:xfrm>
        </p:spPr>
        <p:txBody>
          <a:bodyPr/>
          <a:lstStyle>
            <a:lvl1pPr>
              <a:defRPr sz="2400">
                <a:solidFill>
                  <a:schemeClr val="tx1"/>
                </a:solidFill>
              </a:defRPr>
            </a:lvl1pPr>
          </a:lstStyle>
          <a:p>
            <a:r>
              <a:rPr lang="fi-FI" noProof="0" dirty="0"/>
              <a:t>Lisää otsikko tähän</a:t>
            </a:r>
            <a:endParaRPr lang="fi-FI" dirty="0"/>
          </a:p>
        </p:txBody>
      </p:sp>
      <p:sp>
        <p:nvSpPr>
          <p:cNvPr id="10" name="Tekstin paikkamerkki 9">
            <a:extLst>
              <a:ext uri="{FF2B5EF4-FFF2-40B4-BE49-F238E27FC236}">
                <a16:creationId xmlns:a16="http://schemas.microsoft.com/office/drawing/2014/main" id="{21330381-7A0D-12E4-1CB5-A7F686A95645}"/>
              </a:ext>
            </a:extLst>
          </p:cNvPr>
          <p:cNvSpPr>
            <a:spLocks noGrp="1"/>
          </p:cNvSpPr>
          <p:nvPr>
            <p:ph type="body" sz="quarter" idx="11" hasCustomPrompt="1"/>
          </p:nvPr>
        </p:nvSpPr>
        <p:spPr>
          <a:xfrm>
            <a:off x="720000" y="1708098"/>
            <a:ext cx="3098000" cy="3959225"/>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3" name="Kuvan paikkamerkki 7">
            <a:extLst>
              <a:ext uri="{FF2B5EF4-FFF2-40B4-BE49-F238E27FC236}">
                <a16:creationId xmlns:a16="http://schemas.microsoft.com/office/drawing/2014/main" id="{39D3A404-5BD4-9CE8-5B56-81D2032C3ED8}"/>
              </a:ext>
            </a:extLst>
          </p:cNvPr>
          <p:cNvSpPr>
            <a:spLocks noGrp="1"/>
          </p:cNvSpPr>
          <p:nvPr>
            <p:ph type="pic" sz="quarter" idx="10"/>
          </p:nvPr>
        </p:nvSpPr>
        <p:spPr>
          <a:xfrm>
            <a:off x="4428000" y="251998"/>
            <a:ext cx="7512000" cy="5769389"/>
          </a:xfrm>
          <a:solidFill>
            <a:schemeClr val="bg1">
              <a:lumMod val="95000"/>
            </a:schemeClr>
          </a:solidFill>
        </p:spPr>
        <p:txBody>
          <a:bodyPr lIns="0" tIns="0" rIns="0" bIns="0" anchor="ctr" anchorCtr="0">
            <a:normAutofit/>
          </a:bodyPr>
          <a:lstStyle>
            <a:lvl1pPr marL="0" indent="0" algn="ctr">
              <a:buNone/>
              <a:defRPr sz="1800">
                <a:latin typeface="+mn-lt"/>
              </a:defRPr>
            </a:lvl1pPr>
          </a:lstStyle>
          <a:p>
            <a:endParaRPr lang="fi-FI" dirty="0"/>
          </a:p>
        </p:txBody>
      </p:sp>
      <p:sp>
        <p:nvSpPr>
          <p:cNvPr id="6" name="Dian numeron paikkamerkki 5">
            <a:extLst>
              <a:ext uri="{FF2B5EF4-FFF2-40B4-BE49-F238E27FC236}">
                <a16:creationId xmlns:a16="http://schemas.microsoft.com/office/drawing/2014/main" id="{5D95E559-0EF6-B0E0-5552-32D490B36070}"/>
              </a:ext>
            </a:extLst>
          </p:cNvPr>
          <p:cNvSpPr>
            <a:spLocks noGrp="1"/>
          </p:cNvSpPr>
          <p:nvPr>
            <p:ph type="sldNum" sz="quarter" idx="12"/>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18924032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illinen iso kuva sinin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 uri="{C183D7F6-B498-43B3-948B-1728B52AA6E4}">
                <adec:decorative xmlns:adec="http://schemas.microsoft.com/office/drawing/2017/decorative" val="1"/>
              </a:ext>
            </a:extLst>
          </p:cNvPr>
          <p:cNvSpPr/>
          <p:nvPr userDrawn="1"/>
        </p:nvSpPr>
        <p:spPr>
          <a:xfrm>
            <a:off x="251716" y="252257"/>
            <a:ext cx="3845153" cy="5770800"/>
          </a:xfrm>
          <a:prstGeom prst="rect">
            <a:avLst/>
          </a:prstGeom>
          <a:solidFill>
            <a:srgbClr val="C4D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 name="Otsikko 5">
            <a:extLst>
              <a:ext uri="{FF2B5EF4-FFF2-40B4-BE49-F238E27FC236}">
                <a16:creationId xmlns:a16="http://schemas.microsoft.com/office/drawing/2014/main" id="{A86CB61F-F04F-AA1C-7915-444A4A100167}"/>
              </a:ext>
            </a:extLst>
          </p:cNvPr>
          <p:cNvSpPr>
            <a:spLocks noGrp="1"/>
          </p:cNvSpPr>
          <p:nvPr>
            <p:ph type="title" hasCustomPrompt="1"/>
          </p:nvPr>
        </p:nvSpPr>
        <p:spPr>
          <a:xfrm>
            <a:off x="720000" y="720000"/>
            <a:ext cx="3099600" cy="900000"/>
          </a:xfrm>
        </p:spPr>
        <p:txBody>
          <a:bodyPr/>
          <a:lstStyle>
            <a:lvl1pPr>
              <a:defRPr sz="2400">
                <a:solidFill>
                  <a:schemeClr val="tx1"/>
                </a:solidFill>
              </a:defRPr>
            </a:lvl1pPr>
          </a:lstStyle>
          <a:p>
            <a:r>
              <a:rPr lang="fi-FI" noProof="0" dirty="0"/>
              <a:t>Lisää otsikko tähän</a:t>
            </a:r>
            <a:endParaRPr lang="fi-FI" dirty="0"/>
          </a:p>
        </p:txBody>
      </p:sp>
      <p:sp>
        <p:nvSpPr>
          <p:cNvPr id="7" name="Tekstin paikkamerkki 9">
            <a:extLst>
              <a:ext uri="{FF2B5EF4-FFF2-40B4-BE49-F238E27FC236}">
                <a16:creationId xmlns:a16="http://schemas.microsoft.com/office/drawing/2014/main" id="{A916C8C1-468A-F9BF-6B74-BEDF8AEC334E}"/>
              </a:ext>
            </a:extLst>
          </p:cNvPr>
          <p:cNvSpPr>
            <a:spLocks noGrp="1"/>
          </p:cNvSpPr>
          <p:nvPr>
            <p:ph type="body" sz="quarter" idx="11" hasCustomPrompt="1"/>
          </p:nvPr>
        </p:nvSpPr>
        <p:spPr>
          <a:xfrm>
            <a:off x="720000" y="1710000"/>
            <a:ext cx="3098000" cy="3959225"/>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3" name="Kuvan paikkamerkki 7">
            <a:extLst>
              <a:ext uri="{FF2B5EF4-FFF2-40B4-BE49-F238E27FC236}">
                <a16:creationId xmlns:a16="http://schemas.microsoft.com/office/drawing/2014/main" id="{39D3A404-5BD4-9CE8-5B56-81D2032C3ED8}"/>
              </a:ext>
            </a:extLst>
          </p:cNvPr>
          <p:cNvSpPr>
            <a:spLocks noGrp="1"/>
          </p:cNvSpPr>
          <p:nvPr>
            <p:ph type="pic" sz="quarter" idx="10"/>
          </p:nvPr>
        </p:nvSpPr>
        <p:spPr>
          <a:xfrm>
            <a:off x="4428000" y="251999"/>
            <a:ext cx="7524000" cy="5770800"/>
          </a:xfrm>
          <a:solidFill>
            <a:schemeClr val="bg1">
              <a:lumMod val="95000"/>
            </a:schemeClr>
          </a:solidFill>
        </p:spPr>
        <p:txBody>
          <a:bodyPr lIns="0" tIns="0" rIns="0" bIns="0" anchor="ctr" anchorCtr="0">
            <a:normAutofit/>
          </a:bodyPr>
          <a:lstStyle>
            <a:lvl1pPr marL="0" indent="0" algn="ctr">
              <a:buNone/>
              <a:defRPr sz="1800">
                <a:latin typeface="+mn-lt"/>
              </a:defRPr>
            </a:lvl1pPr>
          </a:lstStyle>
          <a:p>
            <a:endParaRPr lang="fi-FI" dirty="0"/>
          </a:p>
        </p:txBody>
      </p:sp>
      <p:sp>
        <p:nvSpPr>
          <p:cNvPr id="4" name="Dian numeron paikkamerkki 3">
            <a:extLst>
              <a:ext uri="{FF2B5EF4-FFF2-40B4-BE49-F238E27FC236}">
                <a16:creationId xmlns:a16="http://schemas.microsoft.com/office/drawing/2014/main" id="{49E0A4B7-766C-E0DE-79FF-34D9F580099E}"/>
              </a:ext>
            </a:extLst>
          </p:cNvPr>
          <p:cNvSpPr>
            <a:spLocks noGrp="1"/>
          </p:cNvSpPr>
          <p:nvPr>
            <p:ph type="sldNum" sz="quarter" idx="12"/>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2196665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sältösivu sininen">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F31164FF-D359-3F4E-FA82-11C8BBDFDB1F}"/>
              </a:ext>
              <a:ext uri="{C183D7F6-B498-43B3-948B-1728B52AA6E4}">
                <adec:decorative xmlns:adec="http://schemas.microsoft.com/office/drawing/2017/decorative" val="1"/>
              </a:ext>
            </a:extLst>
          </p:cNvPr>
          <p:cNvSpPr/>
          <p:nvPr userDrawn="1"/>
        </p:nvSpPr>
        <p:spPr>
          <a:xfrm>
            <a:off x="252000" y="252413"/>
            <a:ext cx="11692350" cy="5584825"/>
          </a:xfrm>
          <a:prstGeom prst="rect">
            <a:avLst/>
          </a:prstGeom>
          <a:solidFill>
            <a:srgbClr val="C4DF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Otsikko 2">
            <a:extLst>
              <a:ext uri="{FF2B5EF4-FFF2-40B4-BE49-F238E27FC236}">
                <a16:creationId xmlns:a16="http://schemas.microsoft.com/office/drawing/2014/main" id="{B71B6FFA-48D8-4143-3975-65852292033C}"/>
              </a:ext>
            </a:extLst>
          </p:cNvPr>
          <p:cNvSpPr>
            <a:spLocks noGrp="1"/>
          </p:cNvSpPr>
          <p:nvPr>
            <p:ph type="title" hasCustomPrompt="1"/>
          </p:nvPr>
        </p:nvSpPr>
        <p:spPr/>
        <p:txBody>
          <a:bodyPr/>
          <a:lstStyle>
            <a:lvl1pPr>
              <a:defRPr>
                <a:solidFill>
                  <a:schemeClr val="tx1"/>
                </a:solidFill>
              </a:defRPr>
            </a:lvl1pPr>
          </a:lstStyle>
          <a:p>
            <a:r>
              <a:rPr lang="fi-FI" noProof="0" dirty="0"/>
              <a:t>Lisää otsikko tähän</a:t>
            </a:r>
            <a:endParaRPr lang="fi-FI" dirty="0"/>
          </a:p>
        </p:txBody>
      </p:sp>
      <p:sp>
        <p:nvSpPr>
          <p:cNvPr id="4" name="Sisällön paikkamerkki 3">
            <a:extLst>
              <a:ext uri="{FF2B5EF4-FFF2-40B4-BE49-F238E27FC236}">
                <a16:creationId xmlns:a16="http://schemas.microsoft.com/office/drawing/2014/main" id="{90D2E349-AD54-D4A3-027F-C500CEF96478}"/>
              </a:ext>
            </a:extLst>
          </p:cNvPr>
          <p:cNvSpPr>
            <a:spLocks noGrp="1"/>
          </p:cNvSpPr>
          <p:nvPr>
            <p:ph sz="quarter" idx="23" hasCustomPrompt="1"/>
          </p:nvPr>
        </p:nvSpPr>
        <p:spPr>
          <a:xfrm>
            <a:off x="720000" y="1440000"/>
            <a:ext cx="10749600" cy="4194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5" name="Dian numeron paikkamerkki 4">
            <a:extLst>
              <a:ext uri="{FF2B5EF4-FFF2-40B4-BE49-F238E27FC236}">
                <a16:creationId xmlns:a16="http://schemas.microsoft.com/office/drawing/2014/main" id="{64445FE7-5959-9236-A8ED-443B2A6F463B}"/>
              </a:ext>
            </a:extLst>
          </p:cNvPr>
          <p:cNvSpPr>
            <a:spLocks noGrp="1"/>
          </p:cNvSpPr>
          <p:nvPr>
            <p:ph type="sldNum" sz="quarter" idx="24"/>
          </p:nvPr>
        </p:nvSpPr>
        <p:spPr/>
        <p:txBody>
          <a:bodyPr/>
          <a:lstStyle/>
          <a:p>
            <a:fld id="{49719612-53BE-4F51-B5D1-3290D8DAB2AB}" type="slidenum">
              <a:rPr lang="fi-FI" smtClean="0"/>
              <a:pPr/>
              <a:t>‹#›</a:t>
            </a:fld>
            <a:endParaRPr lang="fi-FI" dirty="0"/>
          </a:p>
        </p:txBody>
      </p:sp>
      <p:sp>
        <p:nvSpPr>
          <p:cNvPr id="2" name="Sisällön paikkamerkki 4">
            <a:extLst>
              <a:ext uri="{FF2B5EF4-FFF2-40B4-BE49-F238E27FC236}">
                <a16:creationId xmlns:a16="http://schemas.microsoft.com/office/drawing/2014/main" id="{45449077-5AD1-D1BD-526A-0DFC4881DB1C}"/>
              </a:ext>
            </a:extLst>
          </p:cNvPr>
          <p:cNvSpPr>
            <a:spLocks noGrp="1"/>
          </p:cNvSpPr>
          <p:nvPr>
            <p:ph sz="quarter" idx="25"/>
          </p:nvPr>
        </p:nvSpPr>
        <p:spPr>
          <a:xfrm>
            <a:off x="720000" y="1440000"/>
            <a:ext cx="10749600" cy="4194000"/>
          </a:xfrm>
        </p:spPr>
        <p:txBody>
          <a:bodyPr/>
          <a:lstStyle/>
          <a:p>
            <a:r>
              <a:rPr lang="fi-FI" dirty="0"/>
              <a:t>Erilaisia ja värisiä aloituskuvia, kansia ja loppudioja ja tekstin asetteluja saa, kun painat dian päällä hiiren oikealla ja Asettelu​</a:t>
            </a:r>
          </a:p>
          <a:p>
            <a:r>
              <a:rPr lang="fi-FI" dirty="0"/>
              <a:t>Uusi dia tulee hiiren oikealla ja Uusia dia tai Monista dia​</a:t>
            </a:r>
          </a:p>
          <a:p>
            <a:r>
              <a:rPr lang="fi-FI" dirty="0"/>
              <a:t>Klikkaamalla työkaluriviltä Näytä -&gt; Dian perustyyli saat käyttöösi eriväriset kalvot sekä graafiset elementit​</a:t>
            </a:r>
          </a:p>
          <a:p>
            <a:r>
              <a:rPr lang="fi-FI" dirty="0"/>
              <a:t>Tallenna tämä tyhjä pohja käyttöösi!​</a:t>
            </a:r>
          </a:p>
          <a:p>
            <a:r>
              <a:rPr lang="fi-FI" dirty="0"/>
              <a:t>Nimeä oma esityksesi omalla nimellä, niin ei tallennu blanco-pohjan päälle​</a:t>
            </a:r>
          </a:p>
          <a:p>
            <a:r>
              <a:rPr lang="fi-FI" dirty="0"/>
              <a:t>Seuraavissa dioissa on asiaa, jota voi halutessaan käyttää ja jättää materiaaleihin.</a:t>
            </a:r>
          </a:p>
          <a:p>
            <a:endParaRPr lang="fi-FI" dirty="0"/>
          </a:p>
        </p:txBody>
      </p:sp>
    </p:spTree>
    <p:extLst>
      <p:ext uri="{BB962C8B-B14F-4D97-AF65-F5344CB8AC3E}">
        <p14:creationId xmlns:p14="http://schemas.microsoft.com/office/powerpoint/2010/main" val="5554885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kstillinen iso kuva keltain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 uri="{C183D7F6-B498-43B3-948B-1728B52AA6E4}">
                <adec:decorative xmlns:adec="http://schemas.microsoft.com/office/drawing/2017/decorative" val="1"/>
              </a:ext>
            </a:extLst>
          </p:cNvPr>
          <p:cNvSpPr/>
          <p:nvPr userDrawn="1"/>
        </p:nvSpPr>
        <p:spPr>
          <a:xfrm>
            <a:off x="251716" y="252257"/>
            <a:ext cx="3845153" cy="5770800"/>
          </a:xfrm>
          <a:prstGeom prst="rect">
            <a:avLst/>
          </a:prstGeom>
          <a:solidFill>
            <a:srgbClr val="FAF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 name="Otsikko 5">
            <a:extLst>
              <a:ext uri="{FF2B5EF4-FFF2-40B4-BE49-F238E27FC236}">
                <a16:creationId xmlns:a16="http://schemas.microsoft.com/office/drawing/2014/main" id="{81ECB031-6A7D-EF95-93A2-43FF99353740}"/>
              </a:ext>
            </a:extLst>
          </p:cNvPr>
          <p:cNvSpPr>
            <a:spLocks noGrp="1"/>
          </p:cNvSpPr>
          <p:nvPr>
            <p:ph type="title" hasCustomPrompt="1"/>
          </p:nvPr>
        </p:nvSpPr>
        <p:spPr>
          <a:xfrm>
            <a:off x="720000" y="720000"/>
            <a:ext cx="3098000" cy="900000"/>
          </a:xfrm>
        </p:spPr>
        <p:txBody>
          <a:bodyPr/>
          <a:lstStyle>
            <a:lvl1pPr>
              <a:defRPr sz="2400">
                <a:solidFill>
                  <a:schemeClr val="tx1"/>
                </a:solidFill>
              </a:defRPr>
            </a:lvl1pPr>
          </a:lstStyle>
          <a:p>
            <a:r>
              <a:rPr lang="fi-FI" noProof="0" dirty="0"/>
              <a:t>Lisää otsikko tähän</a:t>
            </a:r>
            <a:endParaRPr lang="fi-FI" dirty="0"/>
          </a:p>
        </p:txBody>
      </p:sp>
      <p:sp>
        <p:nvSpPr>
          <p:cNvPr id="7" name="Tekstin paikkamerkki 9">
            <a:extLst>
              <a:ext uri="{FF2B5EF4-FFF2-40B4-BE49-F238E27FC236}">
                <a16:creationId xmlns:a16="http://schemas.microsoft.com/office/drawing/2014/main" id="{43A5BDA6-BE83-66EE-17F8-92BD72940C66}"/>
              </a:ext>
            </a:extLst>
          </p:cNvPr>
          <p:cNvSpPr>
            <a:spLocks noGrp="1"/>
          </p:cNvSpPr>
          <p:nvPr>
            <p:ph type="body" sz="quarter" idx="11" hasCustomPrompt="1"/>
          </p:nvPr>
        </p:nvSpPr>
        <p:spPr>
          <a:xfrm>
            <a:off x="720000" y="1710000"/>
            <a:ext cx="3098000" cy="3959225"/>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3" name="Kuvan paikkamerkki 7">
            <a:extLst>
              <a:ext uri="{FF2B5EF4-FFF2-40B4-BE49-F238E27FC236}">
                <a16:creationId xmlns:a16="http://schemas.microsoft.com/office/drawing/2014/main" id="{39D3A404-5BD4-9CE8-5B56-81D2032C3ED8}"/>
              </a:ext>
            </a:extLst>
          </p:cNvPr>
          <p:cNvSpPr>
            <a:spLocks noGrp="1"/>
          </p:cNvSpPr>
          <p:nvPr>
            <p:ph type="pic" sz="quarter" idx="10"/>
          </p:nvPr>
        </p:nvSpPr>
        <p:spPr>
          <a:xfrm>
            <a:off x="4428000" y="251999"/>
            <a:ext cx="7524000" cy="5770800"/>
          </a:xfrm>
          <a:solidFill>
            <a:schemeClr val="bg1">
              <a:lumMod val="95000"/>
            </a:schemeClr>
          </a:solidFill>
        </p:spPr>
        <p:txBody>
          <a:bodyPr lIns="0" tIns="0" rIns="0" bIns="0" anchor="ctr" anchorCtr="0">
            <a:normAutofit/>
          </a:bodyPr>
          <a:lstStyle>
            <a:lvl1pPr marL="0" indent="0" algn="ctr">
              <a:buNone/>
              <a:defRPr sz="1800">
                <a:latin typeface="+mn-lt"/>
              </a:defRPr>
            </a:lvl1pPr>
          </a:lstStyle>
          <a:p>
            <a:endParaRPr lang="fi-FI" dirty="0"/>
          </a:p>
        </p:txBody>
      </p:sp>
      <p:sp>
        <p:nvSpPr>
          <p:cNvPr id="4" name="Dian numeron paikkamerkki 3">
            <a:extLst>
              <a:ext uri="{FF2B5EF4-FFF2-40B4-BE49-F238E27FC236}">
                <a16:creationId xmlns:a16="http://schemas.microsoft.com/office/drawing/2014/main" id="{A6A42A7F-61FF-9509-2D10-4AE23ADCB2F1}"/>
              </a:ext>
            </a:extLst>
          </p:cNvPr>
          <p:cNvSpPr>
            <a:spLocks noGrp="1"/>
          </p:cNvSpPr>
          <p:nvPr>
            <p:ph type="sldNum" sz="quarter" idx="12"/>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37597955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illinen iso kuva punain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 uri="{C183D7F6-B498-43B3-948B-1728B52AA6E4}">
                <adec:decorative xmlns:adec="http://schemas.microsoft.com/office/drawing/2017/decorative" val="1"/>
              </a:ext>
            </a:extLst>
          </p:cNvPr>
          <p:cNvSpPr/>
          <p:nvPr userDrawn="1"/>
        </p:nvSpPr>
        <p:spPr>
          <a:xfrm>
            <a:off x="251716" y="252257"/>
            <a:ext cx="3845153" cy="5770800"/>
          </a:xfrm>
          <a:prstGeom prst="rect">
            <a:avLst/>
          </a:prstGeom>
          <a:solidFill>
            <a:srgbClr val="FDE9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 name="Otsikko 5">
            <a:extLst>
              <a:ext uri="{FF2B5EF4-FFF2-40B4-BE49-F238E27FC236}">
                <a16:creationId xmlns:a16="http://schemas.microsoft.com/office/drawing/2014/main" id="{7474C23C-CC49-2214-06F2-2666E7435AB7}"/>
              </a:ext>
            </a:extLst>
          </p:cNvPr>
          <p:cNvSpPr>
            <a:spLocks noGrp="1"/>
          </p:cNvSpPr>
          <p:nvPr>
            <p:ph type="title" hasCustomPrompt="1"/>
          </p:nvPr>
        </p:nvSpPr>
        <p:spPr>
          <a:xfrm>
            <a:off x="720000" y="719998"/>
            <a:ext cx="3098000" cy="900000"/>
          </a:xfrm>
        </p:spPr>
        <p:txBody>
          <a:bodyPr/>
          <a:lstStyle>
            <a:lvl1pPr>
              <a:defRPr sz="2400">
                <a:solidFill>
                  <a:schemeClr val="tx1"/>
                </a:solidFill>
              </a:defRPr>
            </a:lvl1pPr>
          </a:lstStyle>
          <a:p>
            <a:r>
              <a:rPr lang="fi-FI" noProof="0" dirty="0"/>
              <a:t>Lisää otsikko tähän</a:t>
            </a:r>
            <a:endParaRPr lang="fi-FI" dirty="0"/>
          </a:p>
        </p:txBody>
      </p:sp>
      <p:sp>
        <p:nvSpPr>
          <p:cNvPr id="7" name="Tekstin paikkamerkki 9">
            <a:extLst>
              <a:ext uri="{FF2B5EF4-FFF2-40B4-BE49-F238E27FC236}">
                <a16:creationId xmlns:a16="http://schemas.microsoft.com/office/drawing/2014/main" id="{4EF41AF3-8810-B29C-9242-6B5F667B4A5D}"/>
              </a:ext>
            </a:extLst>
          </p:cNvPr>
          <p:cNvSpPr>
            <a:spLocks noGrp="1"/>
          </p:cNvSpPr>
          <p:nvPr>
            <p:ph type="body" sz="quarter" idx="11" hasCustomPrompt="1"/>
          </p:nvPr>
        </p:nvSpPr>
        <p:spPr>
          <a:xfrm>
            <a:off x="720000" y="1710000"/>
            <a:ext cx="3098000" cy="3959225"/>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3" name="Kuvan paikkamerkki 7">
            <a:extLst>
              <a:ext uri="{FF2B5EF4-FFF2-40B4-BE49-F238E27FC236}">
                <a16:creationId xmlns:a16="http://schemas.microsoft.com/office/drawing/2014/main" id="{39D3A404-5BD4-9CE8-5B56-81D2032C3ED8}"/>
              </a:ext>
            </a:extLst>
          </p:cNvPr>
          <p:cNvSpPr>
            <a:spLocks noGrp="1"/>
          </p:cNvSpPr>
          <p:nvPr>
            <p:ph type="pic" sz="quarter" idx="10"/>
          </p:nvPr>
        </p:nvSpPr>
        <p:spPr>
          <a:xfrm>
            <a:off x="4428000" y="251999"/>
            <a:ext cx="7524000" cy="5770800"/>
          </a:xfrm>
          <a:solidFill>
            <a:schemeClr val="bg1">
              <a:lumMod val="95000"/>
            </a:schemeClr>
          </a:solidFill>
        </p:spPr>
        <p:txBody>
          <a:bodyPr lIns="0" tIns="0" rIns="0" bIns="0" anchor="ctr" anchorCtr="0">
            <a:normAutofit/>
          </a:bodyPr>
          <a:lstStyle>
            <a:lvl1pPr marL="0" indent="0" algn="ctr">
              <a:buNone/>
              <a:defRPr sz="1800">
                <a:latin typeface="+mn-lt"/>
              </a:defRPr>
            </a:lvl1pPr>
          </a:lstStyle>
          <a:p>
            <a:endParaRPr lang="fi-FI" dirty="0"/>
          </a:p>
        </p:txBody>
      </p:sp>
      <p:sp>
        <p:nvSpPr>
          <p:cNvPr id="4" name="Dian numeron paikkamerkki 3">
            <a:extLst>
              <a:ext uri="{FF2B5EF4-FFF2-40B4-BE49-F238E27FC236}">
                <a16:creationId xmlns:a16="http://schemas.microsoft.com/office/drawing/2014/main" id="{972096E8-3493-5E2D-6F15-C2E65B91F99D}"/>
              </a:ext>
            </a:extLst>
          </p:cNvPr>
          <p:cNvSpPr>
            <a:spLocks noGrp="1"/>
          </p:cNvSpPr>
          <p:nvPr>
            <p:ph type="sldNum" sz="quarter" idx="12"/>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39988571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kstillinen sisältö oikealla">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A5407422-0C15-3EC6-F8E7-FDDB9B83C400}"/>
              </a:ext>
            </a:extLst>
          </p:cNvPr>
          <p:cNvSpPr>
            <a:spLocks noGrp="1"/>
          </p:cNvSpPr>
          <p:nvPr>
            <p:ph type="title" hasCustomPrompt="1"/>
          </p:nvPr>
        </p:nvSpPr>
        <p:spPr>
          <a:xfrm>
            <a:off x="720000" y="720000"/>
            <a:ext cx="5040000" cy="576000"/>
          </a:xfrm>
        </p:spPr>
        <p:txBody>
          <a:bodyPr/>
          <a:lstStyle/>
          <a:p>
            <a:r>
              <a:rPr lang="fi-FI" noProof="0" dirty="0"/>
              <a:t>Lisää otsikko tähän</a:t>
            </a:r>
            <a:endParaRPr lang="fi-FI" dirty="0"/>
          </a:p>
        </p:txBody>
      </p:sp>
      <p:sp>
        <p:nvSpPr>
          <p:cNvPr id="4" name="Tekstin paikkamerkki 3">
            <a:extLst>
              <a:ext uri="{FF2B5EF4-FFF2-40B4-BE49-F238E27FC236}">
                <a16:creationId xmlns:a16="http://schemas.microsoft.com/office/drawing/2014/main" id="{ABC55CB6-E0D7-DA96-4F0B-43F23D33DAA1}"/>
              </a:ext>
            </a:extLst>
          </p:cNvPr>
          <p:cNvSpPr>
            <a:spLocks noGrp="1"/>
          </p:cNvSpPr>
          <p:nvPr>
            <p:ph type="body" sz="quarter" idx="26" hasCustomPrompt="1"/>
          </p:nvPr>
        </p:nvSpPr>
        <p:spPr>
          <a:xfrm>
            <a:off x="720724" y="1440000"/>
            <a:ext cx="5039275" cy="4320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6" name="Sisällön paikkamerkki 5">
            <a:extLst>
              <a:ext uri="{FF2B5EF4-FFF2-40B4-BE49-F238E27FC236}">
                <a16:creationId xmlns:a16="http://schemas.microsoft.com/office/drawing/2014/main" id="{D22887A1-F2FE-2A0F-636C-9EB05040E572}"/>
              </a:ext>
            </a:extLst>
          </p:cNvPr>
          <p:cNvSpPr>
            <a:spLocks noGrp="1"/>
          </p:cNvSpPr>
          <p:nvPr>
            <p:ph sz="quarter" idx="25" hasCustomPrompt="1"/>
          </p:nvPr>
        </p:nvSpPr>
        <p:spPr>
          <a:xfrm>
            <a:off x="6104966" y="252412"/>
            <a:ext cx="5839383" cy="5768975"/>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5" name="Dian numeron paikkamerkki 4">
            <a:extLst>
              <a:ext uri="{FF2B5EF4-FFF2-40B4-BE49-F238E27FC236}">
                <a16:creationId xmlns:a16="http://schemas.microsoft.com/office/drawing/2014/main" id="{20BEC969-41F4-33C7-270F-4E79825457DC}"/>
              </a:ext>
            </a:extLst>
          </p:cNvPr>
          <p:cNvSpPr>
            <a:spLocks noGrp="1"/>
          </p:cNvSpPr>
          <p:nvPr>
            <p:ph type="sldNum" sz="quarter" idx="27"/>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30873074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uvapaikka oikealla">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A5407422-0C15-3EC6-F8E7-FDDB9B83C400}"/>
              </a:ext>
            </a:extLst>
          </p:cNvPr>
          <p:cNvSpPr>
            <a:spLocks noGrp="1"/>
          </p:cNvSpPr>
          <p:nvPr>
            <p:ph type="title" hasCustomPrompt="1"/>
          </p:nvPr>
        </p:nvSpPr>
        <p:spPr>
          <a:xfrm>
            <a:off x="720000" y="720000"/>
            <a:ext cx="5040000" cy="576000"/>
          </a:xfrm>
        </p:spPr>
        <p:txBody>
          <a:bodyPr/>
          <a:lstStyle/>
          <a:p>
            <a:r>
              <a:rPr lang="fi-FI" noProof="0" dirty="0"/>
              <a:t>Lisää otsikko tähän</a:t>
            </a:r>
            <a:endParaRPr lang="fi-FI" dirty="0"/>
          </a:p>
        </p:txBody>
      </p:sp>
      <p:sp>
        <p:nvSpPr>
          <p:cNvPr id="6" name="Sisällön paikkamerkki 5">
            <a:extLst>
              <a:ext uri="{FF2B5EF4-FFF2-40B4-BE49-F238E27FC236}">
                <a16:creationId xmlns:a16="http://schemas.microsoft.com/office/drawing/2014/main" id="{D22887A1-F2FE-2A0F-636C-9EB05040E572}"/>
              </a:ext>
            </a:extLst>
          </p:cNvPr>
          <p:cNvSpPr>
            <a:spLocks noGrp="1"/>
          </p:cNvSpPr>
          <p:nvPr>
            <p:ph sz="quarter" idx="25" hasCustomPrompt="1"/>
          </p:nvPr>
        </p:nvSpPr>
        <p:spPr>
          <a:xfrm>
            <a:off x="720724" y="1440000"/>
            <a:ext cx="5039275" cy="4320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7" name="Kuvan paikkamerkki 7">
            <a:extLst>
              <a:ext uri="{FF2B5EF4-FFF2-40B4-BE49-F238E27FC236}">
                <a16:creationId xmlns:a16="http://schemas.microsoft.com/office/drawing/2014/main" id="{59822BB9-2EBC-5825-A46D-88BA41C48959}"/>
              </a:ext>
            </a:extLst>
          </p:cNvPr>
          <p:cNvSpPr>
            <a:spLocks noGrp="1"/>
          </p:cNvSpPr>
          <p:nvPr>
            <p:ph type="pic" sz="quarter" idx="10"/>
          </p:nvPr>
        </p:nvSpPr>
        <p:spPr>
          <a:xfrm>
            <a:off x="6104966" y="251999"/>
            <a:ext cx="5835033" cy="5770800"/>
          </a:xfrm>
          <a:solidFill>
            <a:schemeClr val="bg1">
              <a:lumMod val="95000"/>
            </a:schemeClr>
          </a:solidFill>
        </p:spPr>
        <p:txBody>
          <a:bodyPr lIns="0" tIns="0" rIns="0" bIns="0" anchor="ctr" anchorCtr="0">
            <a:normAutofit/>
          </a:bodyPr>
          <a:lstStyle>
            <a:lvl1pPr marL="0" indent="0" algn="ctr">
              <a:buNone/>
              <a:defRPr sz="1800">
                <a:latin typeface="+mn-lt"/>
              </a:defRPr>
            </a:lvl1pPr>
          </a:lstStyle>
          <a:p>
            <a:endParaRPr lang="fi-FI" dirty="0"/>
          </a:p>
        </p:txBody>
      </p:sp>
      <p:sp>
        <p:nvSpPr>
          <p:cNvPr id="8" name="Dian numeron paikkamerkki 7">
            <a:extLst>
              <a:ext uri="{FF2B5EF4-FFF2-40B4-BE49-F238E27FC236}">
                <a16:creationId xmlns:a16="http://schemas.microsoft.com/office/drawing/2014/main" id="{EB5CE9BE-D040-CA31-5F62-07F774633C1E}"/>
              </a:ext>
            </a:extLst>
          </p:cNvPr>
          <p:cNvSpPr>
            <a:spLocks noGrp="1"/>
          </p:cNvSpPr>
          <p:nvPr>
            <p:ph type="sldNum" sz="quarter" idx="26"/>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10335208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kstillinen sisältö vasemmalla">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A5407422-0C15-3EC6-F8E7-FDDB9B83C400}"/>
              </a:ext>
            </a:extLst>
          </p:cNvPr>
          <p:cNvSpPr>
            <a:spLocks noGrp="1"/>
          </p:cNvSpPr>
          <p:nvPr>
            <p:ph type="title" hasCustomPrompt="1"/>
          </p:nvPr>
        </p:nvSpPr>
        <p:spPr>
          <a:xfrm>
            <a:off x="6480000" y="720000"/>
            <a:ext cx="5040000" cy="576000"/>
          </a:xfrm>
        </p:spPr>
        <p:txBody>
          <a:bodyPr/>
          <a:lstStyle/>
          <a:p>
            <a:r>
              <a:rPr lang="fi-FI" noProof="0" dirty="0"/>
              <a:t>Lisää otsikko tähän</a:t>
            </a:r>
            <a:endParaRPr lang="fi-FI" dirty="0"/>
          </a:p>
        </p:txBody>
      </p:sp>
      <p:sp>
        <p:nvSpPr>
          <p:cNvPr id="11" name="Sisällön paikkamerkki 5">
            <a:extLst>
              <a:ext uri="{FF2B5EF4-FFF2-40B4-BE49-F238E27FC236}">
                <a16:creationId xmlns:a16="http://schemas.microsoft.com/office/drawing/2014/main" id="{BEFC5941-E56D-8BE8-D1B1-9CB826BBBA78}"/>
              </a:ext>
            </a:extLst>
          </p:cNvPr>
          <p:cNvSpPr>
            <a:spLocks noGrp="1"/>
          </p:cNvSpPr>
          <p:nvPr>
            <p:ph sz="quarter" idx="25" hasCustomPrompt="1"/>
          </p:nvPr>
        </p:nvSpPr>
        <p:spPr>
          <a:xfrm>
            <a:off x="252000" y="252412"/>
            <a:ext cx="5839383" cy="5768975"/>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10" name="Tekstin paikkamerkki 9">
            <a:extLst>
              <a:ext uri="{FF2B5EF4-FFF2-40B4-BE49-F238E27FC236}">
                <a16:creationId xmlns:a16="http://schemas.microsoft.com/office/drawing/2014/main" id="{125D4E21-2BA6-F21C-620B-00C7CFFAB09E}"/>
              </a:ext>
            </a:extLst>
          </p:cNvPr>
          <p:cNvSpPr>
            <a:spLocks noGrp="1"/>
          </p:cNvSpPr>
          <p:nvPr>
            <p:ph type="body" sz="quarter" idx="27" hasCustomPrompt="1"/>
          </p:nvPr>
        </p:nvSpPr>
        <p:spPr>
          <a:xfrm>
            <a:off x="6480174" y="1440000"/>
            <a:ext cx="5039825" cy="4320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12" name="Dian numeron paikkamerkki 11">
            <a:extLst>
              <a:ext uri="{FF2B5EF4-FFF2-40B4-BE49-F238E27FC236}">
                <a16:creationId xmlns:a16="http://schemas.microsoft.com/office/drawing/2014/main" id="{3BF43790-F265-C237-5273-EA88CB5CA0A1}"/>
              </a:ext>
            </a:extLst>
          </p:cNvPr>
          <p:cNvSpPr>
            <a:spLocks noGrp="1"/>
          </p:cNvSpPr>
          <p:nvPr>
            <p:ph type="sldNum" sz="quarter" idx="28"/>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40779974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uvapaikka vasemmalla">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A5407422-0C15-3EC6-F8E7-FDDB9B83C400}"/>
              </a:ext>
            </a:extLst>
          </p:cNvPr>
          <p:cNvSpPr>
            <a:spLocks noGrp="1"/>
          </p:cNvSpPr>
          <p:nvPr>
            <p:ph type="title" hasCustomPrompt="1"/>
          </p:nvPr>
        </p:nvSpPr>
        <p:spPr>
          <a:xfrm>
            <a:off x="6480000" y="720000"/>
            <a:ext cx="5040000" cy="576000"/>
          </a:xfrm>
        </p:spPr>
        <p:txBody>
          <a:bodyPr/>
          <a:lstStyle/>
          <a:p>
            <a:r>
              <a:rPr lang="fi-FI" noProof="0" dirty="0"/>
              <a:t>Lisää otsikko tähän</a:t>
            </a:r>
            <a:endParaRPr lang="fi-FI" dirty="0"/>
          </a:p>
        </p:txBody>
      </p:sp>
      <p:sp>
        <p:nvSpPr>
          <p:cNvPr id="7" name="Kuvan paikkamerkki 7">
            <a:extLst>
              <a:ext uri="{FF2B5EF4-FFF2-40B4-BE49-F238E27FC236}">
                <a16:creationId xmlns:a16="http://schemas.microsoft.com/office/drawing/2014/main" id="{59822BB9-2EBC-5825-A46D-88BA41C48959}"/>
              </a:ext>
            </a:extLst>
          </p:cNvPr>
          <p:cNvSpPr>
            <a:spLocks noGrp="1"/>
          </p:cNvSpPr>
          <p:nvPr>
            <p:ph type="pic" sz="quarter" idx="10"/>
          </p:nvPr>
        </p:nvSpPr>
        <p:spPr>
          <a:xfrm>
            <a:off x="252000" y="251999"/>
            <a:ext cx="5835033" cy="5770800"/>
          </a:xfrm>
          <a:solidFill>
            <a:schemeClr val="bg1">
              <a:lumMod val="95000"/>
            </a:schemeClr>
          </a:solidFill>
        </p:spPr>
        <p:txBody>
          <a:bodyPr lIns="0" tIns="0" rIns="0" bIns="0" anchor="ctr" anchorCtr="0">
            <a:normAutofit/>
          </a:bodyPr>
          <a:lstStyle>
            <a:lvl1pPr marL="0" indent="0" algn="ctr">
              <a:buNone/>
              <a:defRPr sz="1800">
                <a:latin typeface="+mn-lt"/>
              </a:defRPr>
            </a:lvl1pPr>
          </a:lstStyle>
          <a:p>
            <a:endParaRPr lang="fi-FI" dirty="0"/>
          </a:p>
        </p:txBody>
      </p:sp>
      <p:sp>
        <p:nvSpPr>
          <p:cNvPr id="10" name="Tekstin paikkamerkki 9">
            <a:extLst>
              <a:ext uri="{FF2B5EF4-FFF2-40B4-BE49-F238E27FC236}">
                <a16:creationId xmlns:a16="http://schemas.microsoft.com/office/drawing/2014/main" id="{125D4E21-2BA6-F21C-620B-00C7CFFAB09E}"/>
              </a:ext>
            </a:extLst>
          </p:cNvPr>
          <p:cNvSpPr>
            <a:spLocks noGrp="1"/>
          </p:cNvSpPr>
          <p:nvPr>
            <p:ph type="body" sz="quarter" idx="27" hasCustomPrompt="1"/>
          </p:nvPr>
        </p:nvSpPr>
        <p:spPr>
          <a:xfrm>
            <a:off x="6480174" y="1440000"/>
            <a:ext cx="5039825" cy="4320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2" name="Dian numeron paikkamerkki 1">
            <a:extLst>
              <a:ext uri="{FF2B5EF4-FFF2-40B4-BE49-F238E27FC236}">
                <a16:creationId xmlns:a16="http://schemas.microsoft.com/office/drawing/2014/main" id="{23043547-FC31-A101-CF95-0EA2D194C515}"/>
              </a:ext>
            </a:extLst>
          </p:cNvPr>
          <p:cNvSpPr>
            <a:spLocks noGrp="1"/>
          </p:cNvSpPr>
          <p:nvPr>
            <p:ph type="sldNum" sz="quarter" idx="28"/>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860453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elkkä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FBAD65E-6836-3FC9-B889-9F2ACE2F6E76}"/>
              </a:ext>
            </a:extLst>
          </p:cNvPr>
          <p:cNvSpPr>
            <a:spLocks noGrp="1"/>
          </p:cNvSpPr>
          <p:nvPr>
            <p:ph type="title" hasCustomPrompt="1"/>
          </p:nvPr>
        </p:nvSpPr>
        <p:spPr/>
        <p:txBody>
          <a:bodyPr/>
          <a:lstStyle/>
          <a:p>
            <a:r>
              <a:rPr lang="fi-FI" noProof="0" dirty="0"/>
              <a:t>Lisää otsikko tähän</a:t>
            </a:r>
            <a:endParaRPr lang="fi-FI" dirty="0"/>
          </a:p>
        </p:txBody>
      </p:sp>
      <p:sp>
        <p:nvSpPr>
          <p:cNvPr id="3" name="Dian numeron paikkamerkki 2">
            <a:extLst>
              <a:ext uri="{FF2B5EF4-FFF2-40B4-BE49-F238E27FC236}">
                <a16:creationId xmlns:a16="http://schemas.microsoft.com/office/drawing/2014/main" id="{972E13A5-7870-921A-8C30-8F97CBBB1B75}"/>
              </a:ext>
            </a:extLst>
          </p:cNvPr>
          <p:cNvSpPr>
            <a:spLocks noGrp="1"/>
          </p:cNvSpPr>
          <p:nvPr>
            <p:ph type="sldNum" sz="quarter" idx="10"/>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37460433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Kansi vihreä">
    <p:spTree>
      <p:nvGrpSpPr>
        <p:cNvPr id="1" name=""/>
        <p:cNvGrpSpPr/>
        <p:nvPr/>
      </p:nvGrpSpPr>
      <p:grpSpPr>
        <a:xfrm>
          <a:off x="0" y="0"/>
          <a:ext cx="0" cy="0"/>
          <a:chOff x="0" y="0"/>
          <a:chExt cx="0" cy="0"/>
        </a:xfrm>
      </p:grpSpPr>
      <p:sp>
        <p:nvSpPr>
          <p:cNvPr id="7" name="Rectangle 17">
            <a:extLst>
              <a:ext uri="{FF2B5EF4-FFF2-40B4-BE49-F238E27FC236}">
                <a16:creationId xmlns:a16="http://schemas.microsoft.com/office/drawing/2014/main" id="{C7AEE582-6FFB-7BE6-B9EC-AC9EA934F3C8}"/>
              </a:ext>
              <a:ext uri="{C183D7F6-B498-43B3-948B-1728B52AA6E4}">
                <adec:decorative xmlns:adec="http://schemas.microsoft.com/office/drawing/2017/decorative" val="1"/>
              </a:ext>
            </a:extLst>
          </p:cNvPr>
          <p:cNvSpPr/>
          <p:nvPr userDrawn="1"/>
        </p:nvSpPr>
        <p:spPr>
          <a:xfrm>
            <a:off x="252000" y="252000"/>
            <a:ext cx="11692800" cy="5769388"/>
          </a:xfrm>
          <a:prstGeom prst="rect">
            <a:avLst/>
          </a:prstGeom>
          <a:solidFill>
            <a:srgbClr val="64B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hasCustomPrompt="1"/>
          </p:nvPr>
        </p:nvSpPr>
        <p:spPr>
          <a:xfrm>
            <a:off x="5718930" y="2088000"/>
            <a:ext cx="5327009" cy="1800000"/>
          </a:xfrm>
        </p:spPr>
        <p:txBody>
          <a:bodyPr anchor="b" anchorCtr="0">
            <a:normAutofit/>
          </a:bodyPr>
          <a:lstStyle>
            <a:lvl1pPr algn="l">
              <a:defRPr sz="4000">
                <a:solidFill>
                  <a:schemeClr val="tx1"/>
                </a:solidFill>
              </a:defRPr>
            </a:lvl1pPr>
          </a:lstStyle>
          <a:p>
            <a:r>
              <a:rPr lang="fi-FI" noProof="0" dirty="0"/>
              <a:t>Lisää otsikko tähän</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hasCustomPrompt="1"/>
          </p:nvPr>
        </p:nvSpPr>
        <p:spPr>
          <a:xfrm>
            <a:off x="5718930" y="4157731"/>
            <a:ext cx="5327009" cy="720000"/>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 tai esittäjä, aika ja paikka. </a:t>
            </a:r>
            <a:endParaRPr lang="en-US" dirty="0"/>
          </a:p>
        </p:txBody>
      </p:sp>
      <p:pic>
        <p:nvPicPr>
          <p:cNvPr id="4" name="Picture 3">
            <a:extLst>
              <a:ext uri="{FF2B5EF4-FFF2-40B4-BE49-F238E27FC236}">
                <a16:creationId xmlns:a16="http://schemas.microsoft.com/office/drawing/2014/main" id="{CC3DE24D-CDD8-A451-8397-A0E2C7DE13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59691" y="3838156"/>
            <a:ext cx="4368154" cy="2334232"/>
          </a:xfrm>
          <a:prstGeom prst="rect">
            <a:avLst/>
          </a:prstGeom>
        </p:spPr>
      </p:pic>
      <p:pic>
        <p:nvPicPr>
          <p:cNvPr id="5" name="Picture 4">
            <a:extLst>
              <a:ext uri="{FF2B5EF4-FFF2-40B4-BE49-F238E27FC236}">
                <a16:creationId xmlns:a16="http://schemas.microsoft.com/office/drawing/2014/main" id="{D7F0F804-B9A9-5DDB-6957-3EB97E94691F}"/>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114059" y="760089"/>
            <a:ext cx="931880" cy="597267"/>
          </a:xfrm>
          <a:prstGeom prst="rect">
            <a:avLst/>
          </a:prstGeom>
        </p:spPr>
      </p:pic>
      <p:pic>
        <p:nvPicPr>
          <p:cNvPr id="6" name="Picture 5">
            <a:extLst>
              <a:ext uri="{FF2B5EF4-FFF2-40B4-BE49-F238E27FC236}">
                <a16:creationId xmlns:a16="http://schemas.microsoft.com/office/drawing/2014/main" id="{27A4D529-FDB4-2157-B7B0-E76B72C34FBF}"/>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1122" y="1191893"/>
            <a:ext cx="1313816" cy="1242153"/>
          </a:xfrm>
          <a:prstGeom prst="rect">
            <a:avLst/>
          </a:prstGeom>
        </p:spPr>
      </p:pic>
      <p:pic>
        <p:nvPicPr>
          <p:cNvPr id="10" name="Picture 9">
            <a:extLst>
              <a:ext uri="{FF2B5EF4-FFF2-40B4-BE49-F238E27FC236}">
                <a16:creationId xmlns:a16="http://schemas.microsoft.com/office/drawing/2014/main" id="{173B5CFA-764F-0D4B-6882-65032F2BECDC}"/>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2891183" y="685612"/>
            <a:ext cx="1118719" cy="723877"/>
          </a:xfrm>
          <a:prstGeom prst="rect">
            <a:avLst/>
          </a:prstGeom>
        </p:spPr>
      </p:pic>
    </p:spTree>
    <p:extLst>
      <p:ext uri="{BB962C8B-B14F-4D97-AF65-F5344CB8AC3E}">
        <p14:creationId xmlns:p14="http://schemas.microsoft.com/office/powerpoint/2010/main" val="30502064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ansi sininen">
    <p:spTree>
      <p:nvGrpSpPr>
        <p:cNvPr id="1" name=""/>
        <p:cNvGrpSpPr/>
        <p:nvPr/>
      </p:nvGrpSpPr>
      <p:grpSpPr>
        <a:xfrm>
          <a:off x="0" y="0"/>
          <a:ext cx="0" cy="0"/>
          <a:chOff x="0" y="0"/>
          <a:chExt cx="0" cy="0"/>
        </a:xfrm>
      </p:grpSpPr>
      <p:sp>
        <p:nvSpPr>
          <p:cNvPr id="5" name="Rectangle 17">
            <a:extLst>
              <a:ext uri="{FF2B5EF4-FFF2-40B4-BE49-F238E27FC236}">
                <a16:creationId xmlns:a16="http://schemas.microsoft.com/office/drawing/2014/main" id="{B7E16EF3-1327-C220-DB9B-7AD2927F38A0}"/>
              </a:ext>
              <a:ext uri="{C183D7F6-B498-43B3-948B-1728B52AA6E4}">
                <adec:decorative xmlns:adec="http://schemas.microsoft.com/office/drawing/2017/decorative" val="1"/>
              </a:ext>
            </a:extLst>
          </p:cNvPr>
          <p:cNvSpPr/>
          <p:nvPr userDrawn="1"/>
        </p:nvSpPr>
        <p:spPr>
          <a:xfrm>
            <a:off x="252000" y="252000"/>
            <a:ext cx="11692800" cy="5769388"/>
          </a:xfrm>
          <a:prstGeom prst="rect">
            <a:avLst/>
          </a:prstGeom>
          <a:solidFill>
            <a:srgbClr val="185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9" name="Title 1">
            <a:extLst>
              <a:ext uri="{FF2B5EF4-FFF2-40B4-BE49-F238E27FC236}">
                <a16:creationId xmlns:a16="http://schemas.microsoft.com/office/drawing/2014/main" id="{195F5E56-9EF8-8B0F-85CD-96B7B49A52D6}"/>
              </a:ext>
            </a:extLst>
          </p:cNvPr>
          <p:cNvSpPr>
            <a:spLocks noGrp="1"/>
          </p:cNvSpPr>
          <p:nvPr>
            <p:ph type="ctrTitle" hasCustomPrompt="1"/>
          </p:nvPr>
        </p:nvSpPr>
        <p:spPr>
          <a:xfrm>
            <a:off x="5718930" y="2088000"/>
            <a:ext cx="5327009" cy="1800000"/>
          </a:xfrm>
        </p:spPr>
        <p:txBody>
          <a:bodyPr anchor="b" anchorCtr="0">
            <a:normAutofit/>
          </a:bodyPr>
          <a:lstStyle>
            <a:lvl1pPr algn="l">
              <a:defRPr sz="4000">
                <a:solidFill>
                  <a:schemeClr val="bg1"/>
                </a:solidFill>
              </a:defRPr>
            </a:lvl1pPr>
          </a:lstStyle>
          <a:p>
            <a:r>
              <a:rPr lang="fi-FI" noProof="0" dirty="0"/>
              <a:t>Lisää otsikko tähän</a:t>
            </a:r>
            <a:endParaRPr lang="en-US" dirty="0"/>
          </a:p>
        </p:txBody>
      </p:sp>
      <p:sp>
        <p:nvSpPr>
          <p:cNvPr id="20" name="Subtitle 2">
            <a:extLst>
              <a:ext uri="{FF2B5EF4-FFF2-40B4-BE49-F238E27FC236}">
                <a16:creationId xmlns:a16="http://schemas.microsoft.com/office/drawing/2014/main" id="{A635F0C0-FDC2-3BDC-00F5-96B9A311F7A0}"/>
              </a:ext>
            </a:extLst>
          </p:cNvPr>
          <p:cNvSpPr>
            <a:spLocks noGrp="1"/>
          </p:cNvSpPr>
          <p:nvPr>
            <p:ph type="subTitle" idx="1" hasCustomPrompt="1"/>
          </p:nvPr>
        </p:nvSpPr>
        <p:spPr>
          <a:xfrm>
            <a:off x="5718930" y="4158000"/>
            <a:ext cx="5327009" cy="720000"/>
          </a:xfrm>
        </p:spPr>
        <p:txBody>
          <a:bodyPr>
            <a:normAutofit/>
          </a:bodyPr>
          <a:lstStyle>
            <a:lvl1pPr marL="0" indent="0" algn="l">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 tai esittäjä, aika ja paikka. </a:t>
            </a:r>
            <a:endParaRPr lang="en-US" dirty="0"/>
          </a:p>
        </p:txBody>
      </p:sp>
      <p:pic>
        <p:nvPicPr>
          <p:cNvPr id="14" name="Picture 13">
            <a:extLst>
              <a:ext uri="{FF2B5EF4-FFF2-40B4-BE49-F238E27FC236}">
                <a16:creationId xmlns:a16="http://schemas.microsoft.com/office/drawing/2014/main" id="{B092FE04-D190-D068-40B5-DF33AFECAC1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51716" y="764861"/>
            <a:ext cx="3875784" cy="4531830"/>
          </a:xfrm>
          <a:prstGeom prst="rect">
            <a:avLst/>
          </a:prstGeom>
        </p:spPr>
      </p:pic>
    </p:spTree>
    <p:extLst>
      <p:ext uri="{BB962C8B-B14F-4D97-AF65-F5344CB8AC3E}">
        <p14:creationId xmlns:p14="http://schemas.microsoft.com/office/powerpoint/2010/main" val="3245473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ansi keltainen">
    <p:spTree>
      <p:nvGrpSpPr>
        <p:cNvPr id="1" name=""/>
        <p:cNvGrpSpPr/>
        <p:nvPr/>
      </p:nvGrpSpPr>
      <p:grpSpPr>
        <a:xfrm>
          <a:off x="0" y="0"/>
          <a:ext cx="0" cy="0"/>
          <a:chOff x="0" y="0"/>
          <a:chExt cx="0" cy="0"/>
        </a:xfrm>
      </p:grpSpPr>
      <p:sp>
        <p:nvSpPr>
          <p:cNvPr id="5" name="Rectangle 17">
            <a:extLst>
              <a:ext uri="{FF2B5EF4-FFF2-40B4-BE49-F238E27FC236}">
                <a16:creationId xmlns:a16="http://schemas.microsoft.com/office/drawing/2014/main" id="{31E88609-4367-D81D-17FF-B5469B628616}"/>
              </a:ext>
              <a:ext uri="{C183D7F6-B498-43B3-948B-1728B52AA6E4}">
                <adec:decorative xmlns:adec="http://schemas.microsoft.com/office/drawing/2017/decorative" val="1"/>
              </a:ext>
            </a:extLst>
          </p:cNvPr>
          <p:cNvSpPr/>
          <p:nvPr userDrawn="1"/>
        </p:nvSpPr>
        <p:spPr>
          <a:xfrm>
            <a:off x="252000" y="252000"/>
            <a:ext cx="11692800" cy="5769388"/>
          </a:xfrm>
          <a:prstGeom prst="rect">
            <a:avLst/>
          </a:prstGeom>
          <a:solidFill>
            <a:srgbClr val="E8B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hasCustomPrompt="1"/>
          </p:nvPr>
        </p:nvSpPr>
        <p:spPr>
          <a:xfrm>
            <a:off x="5718930" y="2088000"/>
            <a:ext cx="5327009" cy="1800000"/>
          </a:xfrm>
        </p:spPr>
        <p:txBody>
          <a:bodyPr anchor="b" anchorCtr="0">
            <a:normAutofit/>
          </a:bodyPr>
          <a:lstStyle>
            <a:lvl1pPr algn="l">
              <a:defRPr sz="4000">
                <a:solidFill>
                  <a:schemeClr val="tx1"/>
                </a:solidFill>
              </a:defRPr>
            </a:lvl1pPr>
          </a:lstStyle>
          <a:p>
            <a:r>
              <a:rPr lang="fi-FI" noProof="0" dirty="0"/>
              <a:t>Lisää otsikko tähän</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hasCustomPrompt="1"/>
          </p:nvPr>
        </p:nvSpPr>
        <p:spPr>
          <a:xfrm>
            <a:off x="5718930" y="4158000"/>
            <a:ext cx="5327009" cy="720000"/>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 tai esittäjä, aika ja paikka. </a:t>
            </a:r>
            <a:endParaRPr lang="en-US" dirty="0"/>
          </a:p>
        </p:txBody>
      </p:sp>
      <p:pic>
        <p:nvPicPr>
          <p:cNvPr id="10" name="Picture 9">
            <a:extLst>
              <a:ext uri="{FF2B5EF4-FFF2-40B4-BE49-F238E27FC236}">
                <a16:creationId xmlns:a16="http://schemas.microsoft.com/office/drawing/2014/main" id="{696D2B05-F817-DAB8-E0A8-905FC4ECF7A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51716" y="1585858"/>
            <a:ext cx="4572871" cy="4436286"/>
          </a:xfrm>
          <a:prstGeom prst="rect">
            <a:avLst/>
          </a:prstGeom>
        </p:spPr>
      </p:pic>
    </p:spTree>
    <p:extLst>
      <p:ext uri="{BB962C8B-B14F-4D97-AF65-F5344CB8AC3E}">
        <p14:creationId xmlns:p14="http://schemas.microsoft.com/office/powerpoint/2010/main" val="2124384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sältösivu keltainen">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F31164FF-D359-3F4E-FA82-11C8BBDFDB1F}"/>
              </a:ext>
              <a:ext uri="{C183D7F6-B498-43B3-948B-1728B52AA6E4}">
                <adec:decorative xmlns:adec="http://schemas.microsoft.com/office/drawing/2017/decorative" val="1"/>
              </a:ext>
            </a:extLst>
          </p:cNvPr>
          <p:cNvSpPr/>
          <p:nvPr userDrawn="1"/>
        </p:nvSpPr>
        <p:spPr>
          <a:xfrm>
            <a:off x="252000" y="252413"/>
            <a:ext cx="11692350" cy="5584825"/>
          </a:xfrm>
          <a:prstGeom prst="rect">
            <a:avLst/>
          </a:prstGeom>
          <a:solidFill>
            <a:srgbClr val="FAF0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Otsikko 2">
            <a:extLst>
              <a:ext uri="{FF2B5EF4-FFF2-40B4-BE49-F238E27FC236}">
                <a16:creationId xmlns:a16="http://schemas.microsoft.com/office/drawing/2014/main" id="{1A0193E6-5A86-623F-104E-95FD43158D91}"/>
              </a:ext>
            </a:extLst>
          </p:cNvPr>
          <p:cNvSpPr>
            <a:spLocks noGrp="1"/>
          </p:cNvSpPr>
          <p:nvPr>
            <p:ph type="title" hasCustomPrompt="1"/>
          </p:nvPr>
        </p:nvSpPr>
        <p:spPr/>
        <p:txBody>
          <a:bodyPr/>
          <a:lstStyle>
            <a:lvl1pPr>
              <a:defRPr>
                <a:solidFill>
                  <a:schemeClr val="tx1"/>
                </a:solidFill>
              </a:defRPr>
            </a:lvl1pPr>
          </a:lstStyle>
          <a:p>
            <a:r>
              <a:rPr lang="fi-FI" noProof="0" dirty="0"/>
              <a:t>Lisää otsikko tähän</a:t>
            </a:r>
            <a:endParaRPr lang="fi-FI" dirty="0"/>
          </a:p>
        </p:txBody>
      </p:sp>
      <p:sp>
        <p:nvSpPr>
          <p:cNvPr id="4" name="Sisällön paikkamerkki 3">
            <a:extLst>
              <a:ext uri="{FF2B5EF4-FFF2-40B4-BE49-F238E27FC236}">
                <a16:creationId xmlns:a16="http://schemas.microsoft.com/office/drawing/2014/main" id="{90D2E349-AD54-D4A3-027F-C500CEF96478}"/>
              </a:ext>
            </a:extLst>
          </p:cNvPr>
          <p:cNvSpPr>
            <a:spLocks noGrp="1"/>
          </p:cNvSpPr>
          <p:nvPr>
            <p:ph sz="quarter" idx="23" hasCustomPrompt="1"/>
          </p:nvPr>
        </p:nvSpPr>
        <p:spPr>
          <a:xfrm>
            <a:off x="720000" y="1440000"/>
            <a:ext cx="10749600" cy="4194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5" name="Dian numeron paikkamerkki 4">
            <a:extLst>
              <a:ext uri="{FF2B5EF4-FFF2-40B4-BE49-F238E27FC236}">
                <a16:creationId xmlns:a16="http://schemas.microsoft.com/office/drawing/2014/main" id="{1DD50CDA-808C-735F-37BB-08E22F4CE511}"/>
              </a:ext>
            </a:extLst>
          </p:cNvPr>
          <p:cNvSpPr>
            <a:spLocks noGrp="1"/>
          </p:cNvSpPr>
          <p:nvPr>
            <p:ph type="sldNum" sz="quarter" idx="24"/>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30322363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ansi punainen">
    <p:spTree>
      <p:nvGrpSpPr>
        <p:cNvPr id="1" name=""/>
        <p:cNvGrpSpPr/>
        <p:nvPr/>
      </p:nvGrpSpPr>
      <p:grpSpPr>
        <a:xfrm>
          <a:off x="0" y="0"/>
          <a:ext cx="0" cy="0"/>
          <a:chOff x="0" y="0"/>
          <a:chExt cx="0" cy="0"/>
        </a:xfrm>
      </p:grpSpPr>
      <p:sp>
        <p:nvSpPr>
          <p:cNvPr id="5" name="Rectangle 17">
            <a:extLst>
              <a:ext uri="{FF2B5EF4-FFF2-40B4-BE49-F238E27FC236}">
                <a16:creationId xmlns:a16="http://schemas.microsoft.com/office/drawing/2014/main" id="{2A8C0BD2-44BA-5225-1749-20D8A5B4240F}"/>
              </a:ext>
              <a:ext uri="{C183D7F6-B498-43B3-948B-1728B52AA6E4}">
                <adec:decorative xmlns:adec="http://schemas.microsoft.com/office/drawing/2017/decorative" val="1"/>
              </a:ext>
            </a:extLst>
          </p:cNvPr>
          <p:cNvSpPr/>
          <p:nvPr userDrawn="1"/>
        </p:nvSpPr>
        <p:spPr>
          <a:xfrm>
            <a:off x="252000" y="252000"/>
            <a:ext cx="11692800" cy="5769388"/>
          </a:xfrm>
          <a:prstGeom prst="rect">
            <a:avLst/>
          </a:prstGeom>
          <a:solidFill>
            <a:srgbClr val="F89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hasCustomPrompt="1"/>
          </p:nvPr>
        </p:nvSpPr>
        <p:spPr>
          <a:xfrm>
            <a:off x="5718930" y="2088000"/>
            <a:ext cx="5327009" cy="1800000"/>
          </a:xfrm>
        </p:spPr>
        <p:txBody>
          <a:bodyPr anchor="b" anchorCtr="0">
            <a:normAutofit/>
          </a:bodyPr>
          <a:lstStyle>
            <a:lvl1pPr algn="l">
              <a:defRPr sz="4000">
                <a:solidFill>
                  <a:schemeClr val="tx1"/>
                </a:solidFill>
              </a:defRPr>
            </a:lvl1pPr>
          </a:lstStyle>
          <a:p>
            <a:r>
              <a:rPr lang="fi-FI" noProof="0" dirty="0"/>
              <a:t>Lisää otsikko tähän</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hasCustomPrompt="1"/>
          </p:nvPr>
        </p:nvSpPr>
        <p:spPr>
          <a:xfrm>
            <a:off x="5718930" y="4158000"/>
            <a:ext cx="5327009" cy="720000"/>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 tai esittäjä, aika ja paikka. </a:t>
            </a:r>
            <a:endParaRPr lang="en-US" dirty="0"/>
          </a:p>
        </p:txBody>
      </p:sp>
      <p:pic>
        <p:nvPicPr>
          <p:cNvPr id="17" name="Picture 16">
            <a:extLst>
              <a:ext uri="{FF2B5EF4-FFF2-40B4-BE49-F238E27FC236}">
                <a16:creationId xmlns:a16="http://schemas.microsoft.com/office/drawing/2014/main" id="{DF77214C-661C-4E0D-3CC8-94B1423C725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146061" y="1403457"/>
            <a:ext cx="3634878" cy="3545600"/>
          </a:xfrm>
          <a:prstGeom prst="rect">
            <a:avLst/>
          </a:prstGeom>
        </p:spPr>
      </p:pic>
    </p:spTree>
    <p:extLst>
      <p:ext uri="{BB962C8B-B14F-4D97-AF65-F5344CB8AC3E}">
        <p14:creationId xmlns:p14="http://schemas.microsoft.com/office/powerpoint/2010/main" val="18150351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ansi 2 vihreä">
    <p:spTree>
      <p:nvGrpSpPr>
        <p:cNvPr id="1" name=""/>
        <p:cNvGrpSpPr/>
        <p:nvPr/>
      </p:nvGrpSpPr>
      <p:grpSpPr>
        <a:xfrm>
          <a:off x="0" y="0"/>
          <a:ext cx="0" cy="0"/>
          <a:chOff x="0" y="0"/>
          <a:chExt cx="0" cy="0"/>
        </a:xfrm>
      </p:grpSpPr>
      <p:sp>
        <p:nvSpPr>
          <p:cNvPr id="7" name="Rectangle 17">
            <a:extLst>
              <a:ext uri="{FF2B5EF4-FFF2-40B4-BE49-F238E27FC236}">
                <a16:creationId xmlns:a16="http://schemas.microsoft.com/office/drawing/2014/main" id="{B063DCB7-0E64-4B2A-CA84-89C215F850B5}"/>
              </a:ext>
              <a:ext uri="{C183D7F6-B498-43B3-948B-1728B52AA6E4}">
                <adec:decorative xmlns:adec="http://schemas.microsoft.com/office/drawing/2017/decorative" val="1"/>
              </a:ext>
            </a:extLst>
          </p:cNvPr>
          <p:cNvSpPr/>
          <p:nvPr userDrawn="1"/>
        </p:nvSpPr>
        <p:spPr>
          <a:xfrm>
            <a:off x="252000" y="252000"/>
            <a:ext cx="11692800" cy="5769388"/>
          </a:xfrm>
          <a:prstGeom prst="rect">
            <a:avLst/>
          </a:prstGeom>
          <a:solidFill>
            <a:srgbClr val="64B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hasCustomPrompt="1"/>
          </p:nvPr>
        </p:nvSpPr>
        <p:spPr>
          <a:xfrm>
            <a:off x="5718930" y="2088000"/>
            <a:ext cx="5327009" cy="1800000"/>
          </a:xfrm>
        </p:spPr>
        <p:txBody>
          <a:bodyPr anchor="b" anchorCtr="0">
            <a:normAutofit/>
          </a:bodyPr>
          <a:lstStyle>
            <a:lvl1pPr algn="l">
              <a:defRPr sz="4000">
                <a:solidFill>
                  <a:schemeClr val="tx1"/>
                </a:solidFill>
              </a:defRPr>
            </a:lvl1pPr>
          </a:lstStyle>
          <a:p>
            <a:r>
              <a:rPr lang="fi-FI" noProof="0" dirty="0"/>
              <a:t>Lisää otsikko tähän</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hasCustomPrompt="1"/>
          </p:nvPr>
        </p:nvSpPr>
        <p:spPr>
          <a:xfrm>
            <a:off x="5718930" y="4157999"/>
            <a:ext cx="5327009" cy="720000"/>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 tai esittäjä, aika ja paikka. </a:t>
            </a:r>
            <a:endParaRPr lang="en-US" dirty="0"/>
          </a:p>
        </p:txBody>
      </p:sp>
      <p:pic>
        <p:nvPicPr>
          <p:cNvPr id="2" name="Picture 1">
            <a:extLst>
              <a:ext uri="{FF2B5EF4-FFF2-40B4-BE49-F238E27FC236}">
                <a16:creationId xmlns:a16="http://schemas.microsoft.com/office/drawing/2014/main" id="{A34FAA95-09D7-2412-3C72-04FFC308519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908352" y="1318896"/>
            <a:ext cx="2190682" cy="4703137"/>
          </a:xfrm>
          <a:prstGeom prst="rect">
            <a:avLst/>
          </a:prstGeom>
        </p:spPr>
      </p:pic>
    </p:spTree>
    <p:extLst>
      <p:ext uri="{BB962C8B-B14F-4D97-AF65-F5344CB8AC3E}">
        <p14:creationId xmlns:p14="http://schemas.microsoft.com/office/powerpoint/2010/main" val="42853692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ansi 2 sininen">
    <p:spTree>
      <p:nvGrpSpPr>
        <p:cNvPr id="1" name=""/>
        <p:cNvGrpSpPr/>
        <p:nvPr/>
      </p:nvGrpSpPr>
      <p:grpSpPr>
        <a:xfrm>
          <a:off x="0" y="0"/>
          <a:ext cx="0" cy="0"/>
          <a:chOff x="0" y="0"/>
          <a:chExt cx="0" cy="0"/>
        </a:xfrm>
      </p:grpSpPr>
      <p:sp>
        <p:nvSpPr>
          <p:cNvPr id="6" name="Rectangle 17">
            <a:extLst>
              <a:ext uri="{FF2B5EF4-FFF2-40B4-BE49-F238E27FC236}">
                <a16:creationId xmlns:a16="http://schemas.microsoft.com/office/drawing/2014/main" id="{E63FC227-6B28-AD9D-BAC5-F8C700B03D20}"/>
              </a:ext>
              <a:ext uri="{C183D7F6-B498-43B3-948B-1728B52AA6E4}">
                <adec:decorative xmlns:adec="http://schemas.microsoft.com/office/drawing/2017/decorative" val="1"/>
              </a:ext>
            </a:extLst>
          </p:cNvPr>
          <p:cNvSpPr/>
          <p:nvPr userDrawn="1"/>
        </p:nvSpPr>
        <p:spPr>
          <a:xfrm>
            <a:off x="252000" y="252000"/>
            <a:ext cx="11692800" cy="5769388"/>
          </a:xfrm>
          <a:prstGeom prst="rect">
            <a:avLst/>
          </a:prstGeom>
          <a:solidFill>
            <a:srgbClr val="185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9" name="Title 1">
            <a:extLst>
              <a:ext uri="{FF2B5EF4-FFF2-40B4-BE49-F238E27FC236}">
                <a16:creationId xmlns:a16="http://schemas.microsoft.com/office/drawing/2014/main" id="{195F5E56-9EF8-8B0F-85CD-96B7B49A52D6}"/>
              </a:ext>
            </a:extLst>
          </p:cNvPr>
          <p:cNvSpPr>
            <a:spLocks noGrp="1"/>
          </p:cNvSpPr>
          <p:nvPr>
            <p:ph type="ctrTitle" hasCustomPrompt="1"/>
          </p:nvPr>
        </p:nvSpPr>
        <p:spPr>
          <a:xfrm>
            <a:off x="5718930" y="2088000"/>
            <a:ext cx="5327009" cy="1800000"/>
          </a:xfrm>
        </p:spPr>
        <p:txBody>
          <a:bodyPr anchor="b" anchorCtr="0">
            <a:normAutofit/>
          </a:bodyPr>
          <a:lstStyle>
            <a:lvl1pPr algn="l">
              <a:defRPr sz="4000">
                <a:solidFill>
                  <a:schemeClr val="bg1"/>
                </a:solidFill>
              </a:defRPr>
            </a:lvl1pPr>
          </a:lstStyle>
          <a:p>
            <a:r>
              <a:rPr lang="fi-FI" noProof="0" dirty="0"/>
              <a:t>Lisää otsikko tähän</a:t>
            </a:r>
            <a:endParaRPr lang="en-US" dirty="0"/>
          </a:p>
        </p:txBody>
      </p:sp>
      <p:sp>
        <p:nvSpPr>
          <p:cNvPr id="20" name="Subtitle 2">
            <a:extLst>
              <a:ext uri="{FF2B5EF4-FFF2-40B4-BE49-F238E27FC236}">
                <a16:creationId xmlns:a16="http://schemas.microsoft.com/office/drawing/2014/main" id="{A635F0C0-FDC2-3BDC-00F5-96B9A311F7A0}"/>
              </a:ext>
            </a:extLst>
          </p:cNvPr>
          <p:cNvSpPr>
            <a:spLocks noGrp="1"/>
          </p:cNvSpPr>
          <p:nvPr>
            <p:ph type="subTitle" idx="1" hasCustomPrompt="1"/>
          </p:nvPr>
        </p:nvSpPr>
        <p:spPr>
          <a:xfrm>
            <a:off x="5718930" y="4157999"/>
            <a:ext cx="5327009" cy="720000"/>
          </a:xfrm>
        </p:spPr>
        <p:txBody>
          <a:bodyPr>
            <a:normAutofit/>
          </a:bodyPr>
          <a:lstStyle>
            <a:lvl1pPr marL="0" indent="0" algn="l">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 tai esittäjä, aika ja paikka. </a:t>
            </a:r>
            <a:endParaRPr lang="en-US" dirty="0"/>
          </a:p>
        </p:txBody>
      </p:sp>
      <p:pic>
        <p:nvPicPr>
          <p:cNvPr id="3" name="Picture 2">
            <a:extLst>
              <a:ext uri="{FF2B5EF4-FFF2-40B4-BE49-F238E27FC236}">
                <a16:creationId xmlns:a16="http://schemas.microsoft.com/office/drawing/2014/main" id="{13A16BD0-F41E-FBB0-AC9B-8791CE26904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flipH="1">
            <a:off x="-264690" y="1279577"/>
            <a:ext cx="4651642" cy="5229911"/>
          </a:xfrm>
          <a:prstGeom prst="rect">
            <a:avLst/>
          </a:prstGeom>
        </p:spPr>
      </p:pic>
    </p:spTree>
    <p:extLst>
      <p:ext uri="{BB962C8B-B14F-4D97-AF65-F5344CB8AC3E}">
        <p14:creationId xmlns:p14="http://schemas.microsoft.com/office/powerpoint/2010/main" val="19155957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ansi kuvalla vihreä">
    <p:spTree>
      <p:nvGrpSpPr>
        <p:cNvPr id="1" name=""/>
        <p:cNvGrpSpPr/>
        <p:nvPr/>
      </p:nvGrpSpPr>
      <p:grpSpPr>
        <a:xfrm>
          <a:off x="0" y="0"/>
          <a:ext cx="0" cy="0"/>
          <a:chOff x="0" y="0"/>
          <a:chExt cx="0" cy="0"/>
        </a:xfrm>
      </p:grpSpPr>
      <p:sp>
        <p:nvSpPr>
          <p:cNvPr id="11" name="Rectangle 17">
            <a:extLst>
              <a:ext uri="{FF2B5EF4-FFF2-40B4-BE49-F238E27FC236}">
                <a16:creationId xmlns:a16="http://schemas.microsoft.com/office/drawing/2014/main" id="{A19D5105-9887-9984-B684-CFAD36754F48}"/>
              </a:ext>
              <a:ext uri="{C183D7F6-B498-43B3-948B-1728B52AA6E4}">
                <adec:decorative xmlns:adec="http://schemas.microsoft.com/office/drawing/2017/decorative" val="1"/>
              </a:ext>
            </a:extLst>
          </p:cNvPr>
          <p:cNvSpPr/>
          <p:nvPr userDrawn="1"/>
        </p:nvSpPr>
        <p:spPr>
          <a:xfrm>
            <a:off x="252000" y="252000"/>
            <a:ext cx="11692800" cy="5769388"/>
          </a:xfrm>
          <a:prstGeom prst="rect">
            <a:avLst/>
          </a:prstGeom>
          <a:solidFill>
            <a:srgbClr val="64B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hasCustomPrompt="1"/>
          </p:nvPr>
        </p:nvSpPr>
        <p:spPr>
          <a:xfrm>
            <a:off x="5274000" y="2088000"/>
            <a:ext cx="6120000" cy="1800000"/>
          </a:xfrm>
        </p:spPr>
        <p:txBody>
          <a:bodyPr anchor="b" anchorCtr="0">
            <a:normAutofit/>
          </a:bodyPr>
          <a:lstStyle>
            <a:lvl1pPr algn="l">
              <a:defRPr sz="4000">
                <a:solidFill>
                  <a:schemeClr val="tx1"/>
                </a:solidFill>
                <a:latin typeface="+mj-lt"/>
              </a:defRPr>
            </a:lvl1pPr>
          </a:lstStyle>
          <a:p>
            <a:r>
              <a:rPr lang="fi-FI" noProof="0" dirty="0"/>
              <a:t>Lisää otsikko tähän</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hasCustomPrompt="1"/>
          </p:nvPr>
        </p:nvSpPr>
        <p:spPr>
          <a:xfrm>
            <a:off x="5273999" y="4158000"/>
            <a:ext cx="6120000" cy="720000"/>
          </a:xfrm>
        </p:spPr>
        <p:txBody>
          <a:bodyPr>
            <a:normAutofit/>
          </a:bodyPr>
          <a:lstStyle>
            <a:lvl1pPr marL="0" indent="0" algn="l">
              <a:buNone/>
              <a:defRPr sz="1800" baseline="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 tai esittäjä, aika ja paikka. </a:t>
            </a:r>
            <a:endParaRPr lang="en-US" dirty="0"/>
          </a:p>
        </p:txBody>
      </p:sp>
      <p:sp>
        <p:nvSpPr>
          <p:cNvPr id="8" name="Kuvan paikkamerkki 7">
            <a:extLst>
              <a:ext uri="{FF2B5EF4-FFF2-40B4-BE49-F238E27FC236}">
                <a16:creationId xmlns:a16="http://schemas.microsoft.com/office/drawing/2014/main" id="{571A4680-166D-0495-ABB5-3D7DE039A2F7}"/>
              </a:ext>
            </a:extLst>
          </p:cNvPr>
          <p:cNvSpPr>
            <a:spLocks noGrp="1"/>
          </p:cNvSpPr>
          <p:nvPr>
            <p:ph type="pic" sz="quarter" idx="10"/>
          </p:nvPr>
        </p:nvSpPr>
        <p:spPr>
          <a:xfrm>
            <a:off x="252000" y="251999"/>
            <a:ext cx="4275313" cy="5770800"/>
          </a:xfrm>
          <a:solidFill>
            <a:schemeClr val="bg1">
              <a:lumMod val="95000"/>
            </a:schemeClr>
          </a:solidFill>
        </p:spPr>
        <p:txBody>
          <a:bodyPr lIns="0" tIns="0" rIns="0" bIns="0" anchor="ctr" anchorCtr="0">
            <a:normAutofit/>
          </a:bodyPr>
          <a:lstStyle>
            <a:lvl1pPr marL="0" indent="0" algn="ctr">
              <a:buNone/>
              <a:defRPr sz="1800">
                <a:latin typeface="+mn-lt"/>
              </a:defRPr>
            </a:lvl1pPr>
          </a:lstStyle>
          <a:p>
            <a:endParaRPr lang="fi-FI" dirty="0"/>
          </a:p>
        </p:txBody>
      </p:sp>
    </p:spTree>
    <p:extLst>
      <p:ext uri="{BB962C8B-B14F-4D97-AF65-F5344CB8AC3E}">
        <p14:creationId xmlns:p14="http://schemas.microsoft.com/office/powerpoint/2010/main" val="4543781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ansi kuvalla sininen">
    <p:spTree>
      <p:nvGrpSpPr>
        <p:cNvPr id="1" name=""/>
        <p:cNvGrpSpPr/>
        <p:nvPr/>
      </p:nvGrpSpPr>
      <p:grpSpPr>
        <a:xfrm>
          <a:off x="0" y="0"/>
          <a:ext cx="0" cy="0"/>
          <a:chOff x="0" y="0"/>
          <a:chExt cx="0" cy="0"/>
        </a:xfrm>
      </p:grpSpPr>
      <p:sp>
        <p:nvSpPr>
          <p:cNvPr id="11" name="Rectangle 17">
            <a:extLst>
              <a:ext uri="{FF2B5EF4-FFF2-40B4-BE49-F238E27FC236}">
                <a16:creationId xmlns:a16="http://schemas.microsoft.com/office/drawing/2014/main" id="{A19D5105-9887-9984-B684-CFAD36754F48}"/>
              </a:ext>
              <a:ext uri="{C183D7F6-B498-43B3-948B-1728B52AA6E4}">
                <adec:decorative xmlns:adec="http://schemas.microsoft.com/office/drawing/2017/decorative" val="1"/>
              </a:ext>
            </a:extLst>
          </p:cNvPr>
          <p:cNvSpPr/>
          <p:nvPr userDrawn="1"/>
        </p:nvSpPr>
        <p:spPr>
          <a:xfrm>
            <a:off x="252000" y="252000"/>
            <a:ext cx="11692800" cy="5769388"/>
          </a:xfrm>
          <a:prstGeom prst="rect">
            <a:avLst/>
          </a:prstGeom>
          <a:solidFill>
            <a:srgbClr val="185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hasCustomPrompt="1"/>
          </p:nvPr>
        </p:nvSpPr>
        <p:spPr>
          <a:xfrm>
            <a:off x="5274000" y="2088000"/>
            <a:ext cx="6120000" cy="1800000"/>
          </a:xfrm>
        </p:spPr>
        <p:txBody>
          <a:bodyPr anchor="b" anchorCtr="0">
            <a:normAutofit/>
          </a:bodyPr>
          <a:lstStyle>
            <a:lvl1pPr algn="l">
              <a:defRPr sz="4000">
                <a:solidFill>
                  <a:schemeClr val="bg1"/>
                </a:solidFill>
                <a:latin typeface="+mj-lt"/>
              </a:defRPr>
            </a:lvl1pPr>
          </a:lstStyle>
          <a:p>
            <a:r>
              <a:rPr lang="fi-FI" noProof="0" dirty="0"/>
              <a:t>Lisää otsikko tähän</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hasCustomPrompt="1"/>
          </p:nvPr>
        </p:nvSpPr>
        <p:spPr>
          <a:xfrm>
            <a:off x="5273999" y="4158000"/>
            <a:ext cx="6120000" cy="720000"/>
          </a:xfrm>
        </p:spPr>
        <p:txBody>
          <a:bodyPr>
            <a:normAutofit/>
          </a:bodyPr>
          <a:lstStyle>
            <a:lvl1pPr marL="0" indent="0" algn="l">
              <a:buNone/>
              <a:defRPr sz="1800" baseline="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 tai esittäjä, aika ja paikka. </a:t>
            </a:r>
            <a:endParaRPr lang="en-US" dirty="0"/>
          </a:p>
        </p:txBody>
      </p:sp>
      <p:sp>
        <p:nvSpPr>
          <p:cNvPr id="8" name="Kuvan paikkamerkki 7">
            <a:extLst>
              <a:ext uri="{FF2B5EF4-FFF2-40B4-BE49-F238E27FC236}">
                <a16:creationId xmlns:a16="http://schemas.microsoft.com/office/drawing/2014/main" id="{571A4680-166D-0495-ABB5-3D7DE039A2F7}"/>
              </a:ext>
            </a:extLst>
          </p:cNvPr>
          <p:cNvSpPr>
            <a:spLocks noGrp="1"/>
          </p:cNvSpPr>
          <p:nvPr>
            <p:ph type="pic" sz="quarter" idx="10"/>
          </p:nvPr>
        </p:nvSpPr>
        <p:spPr>
          <a:xfrm>
            <a:off x="252000" y="251999"/>
            <a:ext cx="4275313" cy="5770800"/>
          </a:xfrm>
          <a:solidFill>
            <a:schemeClr val="bg1">
              <a:lumMod val="95000"/>
            </a:schemeClr>
          </a:solidFill>
        </p:spPr>
        <p:txBody>
          <a:bodyPr lIns="0" tIns="0" rIns="0" bIns="0" anchor="ctr" anchorCtr="0">
            <a:normAutofit/>
          </a:bodyPr>
          <a:lstStyle>
            <a:lvl1pPr marL="0" indent="0" algn="ctr">
              <a:buNone/>
              <a:defRPr sz="1800">
                <a:latin typeface="+mn-lt"/>
              </a:defRPr>
            </a:lvl1pPr>
          </a:lstStyle>
          <a:p>
            <a:endParaRPr lang="fi-FI" dirty="0"/>
          </a:p>
        </p:txBody>
      </p:sp>
    </p:spTree>
    <p:extLst>
      <p:ext uri="{BB962C8B-B14F-4D97-AF65-F5344CB8AC3E}">
        <p14:creationId xmlns:p14="http://schemas.microsoft.com/office/powerpoint/2010/main" val="5401365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ansi kuvalla keltainen">
    <p:spTree>
      <p:nvGrpSpPr>
        <p:cNvPr id="1" name=""/>
        <p:cNvGrpSpPr/>
        <p:nvPr/>
      </p:nvGrpSpPr>
      <p:grpSpPr>
        <a:xfrm>
          <a:off x="0" y="0"/>
          <a:ext cx="0" cy="0"/>
          <a:chOff x="0" y="0"/>
          <a:chExt cx="0" cy="0"/>
        </a:xfrm>
      </p:grpSpPr>
      <p:sp>
        <p:nvSpPr>
          <p:cNvPr id="11" name="Rectangle 17">
            <a:extLst>
              <a:ext uri="{FF2B5EF4-FFF2-40B4-BE49-F238E27FC236}">
                <a16:creationId xmlns:a16="http://schemas.microsoft.com/office/drawing/2014/main" id="{A19D5105-9887-9984-B684-CFAD36754F48}"/>
              </a:ext>
              <a:ext uri="{C183D7F6-B498-43B3-948B-1728B52AA6E4}">
                <adec:decorative xmlns:adec="http://schemas.microsoft.com/office/drawing/2017/decorative" val="1"/>
              </a:ext>
            </a:extLst>
          </p:cNvPr>
          <p:cNvSpPr/>
          <p:nvPr userDrawn="1"/>
        </p:nvSpPr>
        <p:spPr>
          <a:xfrm>
            <a:off x="252000" y="252000"/>
            <a:ext cx="11692800" cy="5769388"/>
          </a:xfrm>
          <a:prstGeom prst="rect">
            <a:avLst/>
          </a:prstGeom>
          <a:solidFill>
            <a:srgbClr val="E8B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hasCustomPrompt="1"/>
          </p:nvPr>
        </p:nvSpPr>
        <p:spPr>
          <a:xfrm>
            <a:off x="5274000" y="2088000"/>
            <a:ext cx="6120000" cy="1800000"/>
          </a:xfrm>
        </p:spPr>
        <p:txBody>
          <a:bodyPr anchor="b" anchorCtr="0">
            <a:normAutofit/>
          </a:bodyPr>
          <a:lstStyle>
            <a:lvl1pPr algn="l">
              <a:defRPr sz="4000">
                <a:solidFill>
                  <a:schemeClr val="tx1"/>
                </a:solidFill>
                <a:latin typeface="+mj-lt"/>
              </a:defRPr>
            </a:lvl1pPr>
          </a:lstStyle>
          <a:p>
            <a:r>
              <a:rPr lang="fi-FI" noProof="0" dirty="0"/>
              <a:t>Lisää otsikko tähän</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hasCustomPrompt="1"/>
          </p:nvPr>
        </p:nvSpPr>
        <p:spPr>
          <a:xfrm>
            <a:off x="5273999" y="4158000"/>
            <a:ext cx="6120000" cy="720000"/>
          </a:xfrm>
        </p:spPr>
        <p:txBody>
          <a:bodyPr>
            <a:normAutofit/>
          </a:bodyPr>
          <a:lstStyle>
            <a:lvl1pPr marL="0" indent="0" algn="l">
              <a:buNone/>
              <a:defRPr sz="1800" baseline="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 tai esittäjä, aika ja paikka. </a:t>
            </a:r>
            <a:endParaRPr lang="en-US" dirty="0"/>
          </a:p>
        </p:txBody>
      </p:sp>
      <p:sp>
        <p:nvSpPr>
          <p:cNvPr id="8" name="Kuvan paikkamerkki 7">
            <a:extLst>
              <a:ext uri="{FF2B5EF4-FFF2-40B4-BE49-F238E27FC236}">
                <a16:creationId xmlns:a16="http://schemas.microsoft.com/office/drawing/2014/main" id="{571A4680-166D-0495-ABB5-3D7DE039A2F7}"/>
              </a:ext>
            </a:extLst>
          </p:cNvPr>
          <p:cNvSpPr>
            <a:spLocks noGrp="1"/>
          </p:cNvSpPr>
          <p:nvPr>
            <p:ph type="pic" sz="quarter" idx="10"/>
          </p:nvPr>
        </p:nvSpPr>
        <p:spPr>
          <a:xfrm>
            <a:off x="252000" y="251999"/>
            <a:ext cx="4275313" cy="5770800"/>
          </a:xfrm>
          <a:solidFill>
            <a:schemeClr val="bg1">
              <a:lumMod val="95000"/>
            </a:schemeClr>
          </a:solidFill>
        </p:spPr>
        <p:txBody>
          <a:bodyPr lIns="0" tIns="0" rIns="0" bIns="0" anchor="ctr" anchorCtr="0">
            <a:normAutofit/>
          </a:bodyPr>
          <a:lstStyle>
            <a:lvl1pPr marL="0" indent="0" algn="ctr">
              <a:buNone/>
              <a:defRPr sz="1800">
                <a:latin typeface="+mn-lt"/>
              </a:defRPr>
            </a:lvl1pPr>
          </a:lstStyle>
          <a:p>
            <a:endParaRPr lang="fi-FI" dirty="0"/>
          </a:p>
        </p:txBody>
      </p:sp>
    </p:spTree>
    <p:extLst>
      <p:ext uri="{BB962C8B-B14F-4D97-AF65-F5344CB8AC3E}">
        <p14:creationId xmlns:p14="http://schemas.microsoft.com/office/powerpoint/2010/main" val="18925128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Kansi kuvalla punainen">
    <p:spTree>
      <p:nvGrpSpPr>
        <p:cNvPr id="1" name=""/>
        <p:cNvGrpSpPr/>
        <p:nvPr/>
      </p:nvGrpSpPr>
      <p:grpSpPr>
        <a:xfrm>
          <a:off x="0" y="0"/>
          <a:ext cx="0" cy="0"/>
          <a:chOff x="0" y="0"/>
          <a:chExt cx="0" cy="0"/>
        </a:xfrm>
      </p:grpSpPr>
      <p:sp>
        <p:nvSpPr>
          <p:cNvPr id="11" name="Rectangle 17">
            <a:extLst>
              <a:ext uri="{FF2B5EF4-FFF2-40B4-BE49-F238E27FC236}">
                <a16:creationId xmlns:a16="http://schemas.microsoft.com/office/drawing/2014/main" id="{A19D5105-9887-9984-B684-CFAD36754F48}"/>
              </a:ext>
              <a:ext uri="{C183D7F6-B498-43B3-948B-1728B52AA6E4}">
                <adec:decorative xmlns:adec="http://schemas.microsoft.com/office/drawing/2017/decorative" val="1"/>
              </a:ext>
            </a:extLst>
          </p:cNvPr>
          <p:cNvSpPr/>
          <p:nvPr userDrawn="1"/>
        </p:nvSpPr>
        <p:spPr>
          <a:xfrm>
            <a:off x="252000" y="252000"/>
            <a:ext cx="11692800" cy="5769388"/>
          </a:xfrm>
          <a:prstGeom prst="rect">
            <a:avLst/>
          </a:prstGeom>
          <a:solidFill>
            <a:srgbClr val="F89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hasCustomPrompt="1"/>
          </p:nvPr>
        </p:nvSpPr>
        <p:spPr>
          <a:xfrm>
            <a:off x="5274000" y="2088000"/>
            <a:ext cx="6120000" cy="1800000"/>
          </a:xfrm>
        </p:spPr>
        <p:txBody>
          <a:bodyPr anchor="b" anchorCtr="0">
            <a:normAutofit/>
          </a:bodyPr>
          <a:lstStyle>
            <a:lvl1pPr algn="l">
              <a:defRPr sz="4000">
                <a:solidFill>
                  <a:schemeClr val="tx1"/>
                </a:solidFill>
                <a:latin typeface="+mj-lt"/>
              </a:defRPr>
            </a:lvl1pPr>
          </a:lstStyle>
          <a:p>
            <a:r>
              <a:rPr lang="fi-FI" noProof="0" dirty="0"/>
              <a:t>Lisää otsikko tähän</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hasCustomPrompt="1"/>
          </p:nvPr>
        </p:nvSpPr>
        <p:spPr>
          <a:xfrm>
            <a:off x="5273999" y="4158000"/>
            <a:ext cx="6120000" cy="720000"/>
          </a:xfrm>
        </p:spPr>
        <p:txBody>
          <a:bodyPr>
            <a:normAutofit/>
          </a:bodyPr>
          <a:lstStyle>
            <a:lvl1pPr marL="0" indent="0" algn="l">
              <a:buNone/>
              <a:defRPr sz="1800" baseline="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 tai esittäjä, aika ja paikka. </a:t>
            </a:r>
            <a:endParaRPr lang="en-US" dirty="0"/>
          </a:p>
        </p:txBody>
      </p:sp>
      <p:sp>
        <p:nvSpPr>
          <p:cNvPr id="8" name="Kuvan paikkamerkki 7">
            <a:extLst>
              <a:ext uri="{FF2B5EF4-FFF2-40B4-BE49-F238E27FC236}">
                <a16:creationId xmlns:a16="http://schemas.microsoft.com/office/drawing/2014/main" id="{571A4680-166D-0495-ABB5-3D7DE039A2F7}"/>
              </a:ext>
            </a:extLst>
          </p:cNvPr>
          <p:cNvSpPr>
            <a:spLocks noGrp="1"/>
          </p:cNvSpPr>
          <p:nvPr>
            <p:ph type="pic" sz="quarter" idx="10"/>
          </p:nvPr>
        </p:nvSpPr>
        <p:spPr>
          <a:xfrm>
            <a:off x="252000" y="251999"/>
            <a:ext cx="4275313" cy="5770800"/>
          </a:xfrm>
          <a:solidFill>
            <a:schemeClr val="bg1">
              <a:lumMod val="95000"/>
            </a:schemeClr>
          </a:solidFill>
        </p:spPr>
        <p:txBody>
          <a:bodyPr lIns="0" tIns="0" rIns="0" bIns="0" anchor="ctr" anchorCtr="0">
            <a:normAutofit/>
          </a:bodyPr>
          <a:lstStyle>
            <a:lvl1pPr marL="0" indent="0" algn="ctr">
              <a:buNone/>
              <a:defRPr sz="1800">
                <a:latin typeface="+mn-lt"/>
              </a:defRPr>
            </a:lvl1pPr>
          </a:lstStyle>
          <a:p>
            <a:endParaRPr lang="fi-FI" dirty="0"/>
          </a:p>
        </p:txBody>
      </p:sp>
    </p:spTree>
    <p:extLst>
      <p:ext uri="{BB962C8B-B14F-4D97-AF65-F5344CB8AC3E}">
        <p14:creationId xmlns:p14="http://schemas.microsoft.com/office/powerpoint/2010/main" val="1159048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Väliotsikko vihreä">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A0A97A81-B0AA-4AEF-47DF-BBFA32FB6BC6}"/>
              </a:ext>
              <a:ext uri="{C183D7F6-B498-43B3-948B-1728B52AA6E4}">
                <adec:decorative xmlns:adec="http://schemas.microsoft.com/office/drawing/2017/decorative" val="1"/>
              </a:ext>
            </a:extLst>
          </p:cNvPr>
          <p:cNvSpPr/>
          <p:nvPr userDrawn="1"/>
        </p:nvSpPr>
        <p:spPr>
          <a:xfrm>
            <a:off x="252000" y="252000"/>
            <a:ext cx="11692800" cy="5769388"/>
          </a:xfrm>
          <a:prstGeom prst="rect">
            <a:avLst/>
          </a:prstGeom>
          <a:solidFill>
            <a:srgbClr val="92D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3" name="Picture 2">
            <a:extLst>
              <a:ext uri="{FF2B5EF4-FFF2-40B4-BE49-F238E27FC236}">
                <a16:creationId xmlns:a16="http://schemas.microsoft.com/office/drawing/2014/main" id="{F31FB1B8-927F-F127-ECC1-C5AA85D3F5C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94898" y="4024737"/>
            <a:ext cx="2288002" cy="2000844"/>
          </a:xfrm>
          <a:prstGeom prst="rect">
            <a:avLst/>
          </a:prstGeom>
        </p:spPr>
      </p:pic>
      <p:pic>
        <p:nvPicPr>
          <p:cNvPr id="5" name="Picture 4">
            <a:extLst>
              <a:ext uri="{FF2B5EF4-FFF2-40B4-BE49-F238E27FC236}">
                <a16:creationId xmlns:a16="http://schemas.microsoft.com/office/drawing/2014/main" id="{9578A36A-05A0-B140-8062-436A4B4D962A}"/>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189422" y="1186425"/>
            <a:ext cx="1313816" cy="1242153"/>
          </a:xfrm>
          <a:prstGeom prst="rect">
            <a:avLst/>
          </a:prstGeom>
        </p:spPr>
      </p:pic>
      <p:pic>
        <p:nvPicPr>
          <p:cNvPr id="6" name="Picture 5">
            <a:extLst>
              <a:ext uri="{FF2B5EF4-FFF2-40B4-BE49-F238E27FC236}">
                <a16:creationId xmlns:a16="http://schemas.microsoft.com/office/drawing/2014/main" id="{B55969B9-EEC7-84FD-4FAF-28A91B0F5333}"/>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820312" y="1763034"/>
            <a:ext cx="931880" cy="597267"/>
          </a:xfrm>
          <a:prstGeom prst="rect">
            <a:avLst/>
          </a:prstGeom>
        </p:spPr>
      </p:pic>
      <p:pic>
        <p:nvPicPr>
          <p:cNvPr id="8" name="Picture 7">
            <a:extLst>
              <a:ext uri="{FF2B5EF4-FFF2-40B4-BE49-F238E27FC236}">
                <a16:creationId xmlns:a16="http://schemas.microsoft.com/office/drawing/2014/main" id="{AEACA3E3-6F5B-728F-1CC8-EA2498720A07}"/>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10085244" y="4024737"/>
            <a:ext cx="1333896" cy="2000844"/>
          </a:xfrm>
          <a:prstGeom prst="rect">
            <a:avLst/>
          </a:prstGeom>
        </p:spPr>
      </p:pic>
      <p:pic>
        <p:nvPicPr>
          <p:cNvPr id="9" name="Picture 8">
            <a:extLst>
              <a:ext uri="{FF2B5EF4-FFF2-40B4-BE49-F238E27FC236}">
                <a16:creationId xmlns:a16="http://schemas.microsoft.com/office/drawing/2014/main" id="{CB8076F0-97CC-C013-9838-52D3E59FE8FE}"/>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9162867" y="4642015"/>
            <a:ext cx="922377" cy="1383566"/>
          </a:xfrm>
          <a:prstGeom prst="rect">
            <a:avLst/>
          </a:prstGeom>
        </p:spPr>
      </p:pic>
      <p:pic>
        <p:nvPicPr>
          <p:cNvPr id="11" name="Picture 10">
            <a:extLst>
              <a:ext uri="{FF2B5EF4-FFF2-40B4-BE49-F238E27FC236}">
                <a16:creationId xmlns:a16="http://schemas.microsoft.com/office/drawing/2014/main" id="{8301F4E0-43E8-4A1D-12B3-A9C24AAF51AC}"/>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8609081" y="1107470"/>
            <a:ext cx="771954" cy="499500"/>
          </a:xfrm>
          <a:prstGeom prst="rect">
            <a:avLst/>
          </a:prstGeom>
        </p:spPr>
      </p:pic>
      <p:sp>
        <p:nvSpPr>
          <p:cNvPr id="17" name="Title 1">
            <a:extLst>
              <a:ext uri="{FF2B5EF4-FFF2-40B4-BE49-F238E27FC236}">
                <a16:creationId xmlns:a16="http://schemas.microsoft.com/office/drawing/2014/main" id="{B2162160-C6D6-FEE7-EB38-764188ECEF7C}"/>
              </a:ext>
            </a:extLst>
          </p:cNvPr>
          <p:cNvSpPr>
            <a:spLocks noGrp="1"/>
          </p:cNvSpPr>
          <p:nvPr>
            <p:ph type="ctrTitle" hasCustomPrompt="1"/>
          </p:nvPr>
        </p:nvSpPr>
        <p:spPr>
          <a:xfrm>
            <a:off x="3432495" y="1782000"/>
            <a:ext cx="5327009" cy="1800000"/>
          </a:xfrm>
        </p:spPr>
        <p:txBody>
          <a:bodyPr anchor="b" anchorCtr="0">
            <a:normAutofit/>
          </a:bodyPr>
          <a:lstStyle>
            <a:lvl1pPr algn="ctr">
              <a:defRPr sz="4000">
                <a:solidFill>
                  <a:schemeClr val="tx1"/>
                </a:solidFill>
              </a:defRPr>
            </a:lvl1pPr>
          </a:lstStyle>
          <a:p>
            <a:r>
              <a:rPr lang="fi-FI" noProof="0" dirty="0"/>
              <a:t>Lisää väliotsikko tähän</a:t>
            </a:r>
            <a:endParaRPr lang="en-US" dirty="0"/>
          </a:p>
        </p:txBody>
      </p:sp>
      <p:sp>
        <p:nvSpPr>
          <p:cNvPr id="19" name="Subtitle 2">
            <a:extLst>
              <a:ext uri="{FF2B5EF4-FFF2-40B4-BE49-F238E27FC236}">
                <a16:creationId xmlns:a16="http://schemas.microsoft.com/office/drawing/2014/main" id="{9E9FAB06-579E-997C-D507-3C7DE96A635E}"/>
              </a:ext>
            </a:extLst>
          </p:cNvPr>
          <p:cNvSpPr>
            <a:spLocks noGrp="1"/>
          </p:cNvSpPr>
          <p:nvPr>
            <p:ph type="subTitle" idx="1" hasCustomPrompt="1"/>
          </p:nvPr>
        </p:nvSpPr>
        <p:spPr>
          <a:xfrm>
            <a:off x="3432495" y="3852000"/>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 tai esittäjä, aika ja paikka. </a:t>
            </a:r>
            <a:endParaRPr lang="en-US" dirty="0"/>
          </a:p>
        </p:txBody>
      </p:sp>
      <p:sp>
        <p:nvSpPr>
          <p:cNvPr id="12" name="Dian numeron paikkamerkki 11">
            <a:extLst>
              <a:ext uri="{FF2B5EF4-FFF2-40B4-BE49-F238E27FC236}">
                <a16:creationId xmlns:a16="http://schemas.microsoft.com/office/drawing/2014/main" id="{A0B99A34-992B-6BC1-7E52-61AE6F8E0ED8}"/>
              </a:ext>
            </a:extLst>
          </p:cNvPr>
          <p:cNvSpPr>
            <a:spLocks noGrp="1"/>
          </p:cNvSpPr>
          <p:nvPr>
            <p:ph type="sldNum" sz="quarter" idx="10"/>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8954019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Väliotsikko kelta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 uri="{C183D7F6-B498-43B3-948B-1728B52AA6E4}">
                <adec:decorative xmlns:adec="http://schemas.microsoft.com/office/drawing/2017/decorative" val="1"/>
              </a:ext>
            </a:extLst>
          </p:cNvPr>
          <p:cNvSpPr/>
          <p:nvPr userDrawn="1"/>
        </p:nvSpPr>
        <p:spPr>
          <a:xfrm>
            <a:off x="251999" y="251505"/>
            <a:ext cx="11688002" cy="5774076"/>
          </a:xfrm>
          <a:prstGeom prst="rect">
            <a:avLst/>
          </a:prstGeom>
          <a:solidFill>
            <a:srgbClr val="EEC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2" name="Picture 1">
            <a:extLst>
              <a:ext uri="{FF2B5EF4-FFF2-40B4-BE49-F238E27FC236}">
                <a16:creationId xmlns:a16="http://schemas.microsoft.com/office/drawing/2014/main" id="{20F47650-839D-64FC-8B9B-16DF3BE461FA}"/>
              </a:ext>
              <a:ext uri="{C183D7F6-B498-43B3-948B-1728B52AA6E4}">
                <adec:decorative xmlns:adec="http://schemas.microsoft.com/office/drawing/2017/decorative" val="1"/>
              </a:ext>
            </a:extLst>
          </p:cNvPr>
          <p:cNvPicPr>
            <a:picLocks noChangeAspect="1"/>
          </p:cNvPicPr>
          <p:nvPr userDrawn="1"/>
        </p:nvPicPr>
        <p:blipFill>
          <a:blip r:embed="rId2"/>
          <a:srcRect t="27155" r="4036"/>
          <a:stretch/>
        </p:blipFill>
        <p:spPr>
          <a:xfrm>
            <a:off x="8995605" y="251505"/>
            <a:ext cx="2944396" cy="2075172"/>
          </a:xfrm>
          <a:prstGeom prst="rect">
            <a:avLst/>
          </a:prstGeom>
        </p:spPr>
      </p:pic>
      <p:pic>
        <p:nvPicPr>
          <p:cNvPr id="5" name="Picture 4">
            <a:extLst>
              <a:ext uri="{FF2B5EF4-FFF2-40B4-BE49-F238E27FC236}">
                <a16:creationId xmlns:a16="http://schemas.microsoft.com/office/drawing/2014/main" id="{A3BDD096-AB7B-F0B2-4D84-F219EAC2C915}"/>
              </a:ext>
              <a:ext uri="{C183D7F6-B498-43B3-948B-1728B52AA6E4}">
                <adec:decorative xmlns:adec="http://schemas.microsoft.com/office/drawing/2017/decorative" val="1"/>
              </a:ext>
            </a:extLst>
          </p:cNvPr>
          <p:cNvPicPr>
            <a:picLocks noChangeAspect="1"/>
          </p:cNvPicPr>
          <p:nvPr userDrawn="1"/>
        </p:nvPicPr>
        <p:blipFill>
          <a:blip r:embed="rId3"/>
          <a:srcRect l="880"/>
          <a:stretch/>
        </p:blipFill>
        <p:spPr>
          <a:xfrm>
            <a:off x="251998" y="2998309"/>
            <a:ext cx="4790548" cy="3027272"/>
          </a:xfrm>
          <a:prstGeom prst="rect">
            <a:avLst/>
          </a:prstGeom>
        </p:spPr>
      </p:pic>
      <p:sp>
        <p:nvSpPr>
          <p:cNvPr id="9" name="Title 1">
            <a:extLst>
              <a:ext uri="{FF2B5EF4-FFF2-40B4-BE49-F238E27FC236}">
                <a16:creationId xmlns:a16="http://schemas.microsoft.com/office/drawing/2014/main" id="{D7FCCCA3-CA4B-DCFB-9A01-49D4180F50B2}"/>
              </a:ext>
            </a:extLst>
          </p:cNvPr>
          <p:cNvSpPr>
            <a:spLocks noGrp="1"/>
          </p:cNvSpPr>
          <p:nvPr>
            <p:ph type="ctrTitle" hasCustomPrompt="1"/>
          </p:nvPr>
        </p:nvSpPr>
        <p:spPr>
          <a:xfrm>
            <a:off x="3432495" y="1782000"/>
            <a:ext cx="5327009" cy="1800000"/>
          </a:xfrm>
        </p:spPr>
        <p:txBody>
          <a:bodyPr anchor="b" anchorCtr="0">
            <a:normAutofit/>
          </a:bodyPr>
          <a:lstStyle>
            <a:lvl1pPr algn="ctr">
              <a:defRPr sz="4000">
                <a:solidFill>
                  <a:schemeClr val="tx1"/>
                </a:solidFill>
              </a:defRPr>
            </a:lvl1pPr>
          </a:lstStyle>
          <a:p>
            <a:r>
              <a:rPr lang="fi-FI" noProof="0" dirty="0"/>
              <a:t>Lisää väliotsikko tähän</a:t>
            </a:r>
            <a:endParaRPr lang="en-US" dirty="0"/>
          </a:p>
        </p:txBody>
      </p:sp>
      <p:sp>
        <p:nvSpPr>
          <p:cNvPr id="10" name="Subtitle 2">
            <a:extLst>
              <a:ext uri="{FF2B5EF4-FFF2-40B4-BE49-F238E27FC236}">
                <a16:creationId xmlns:a16="http://schemas.microsoft.com/office/drawing/2014/main" id="{E6E6A915-51C2-4EBF-53BC-0B5DC7E3BA6A}"/>
              </a:ext>
            </a:extLst>
          </p:cNvPr>
          <p:cNvSpPr>
            <a:spLocks noGrp="1"/>
          </p:cNvSpPr>
          <p:nvPr>
            <p:ph type="subTitle" idx="1" hasCustomPrompt="1"/>
          </p:nvPr>
        </p:nvSpPr>
        <p:spPr>
          <a:xfrm>
            <a:off x="3432495" y="3851998"/>
            <a:ext cx="5327009" cy="720000"/>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 tai esittäjä, aika ja paikka. </a:t>
            </a:r>
            <a:endParaRPr lang="en-US" dirty="0"/>
          </a:p>
        </p:txBody>
      </p:sp>
      <p:sp>
        <p:nvSpPr>
          <p:cNvPr id="4" name="Dian numeron paikkamerkki 3">
            <a:extLst>
              <a:ext uri="{FF2B5EF4-FFF2-40B4-BE49-F238E27FC236}">
                <a16:creationId xmlns:a16="http://schemas.microsoft.com/office/drawing/2014/main" id="{266DC960-97A7-BE48-93C8-2725144676D0}"/>
              </a:ext>
            </a:extLst>
          </p:cNvPr>
          <p:cNvSpPr>
            <a:spLocks noGrp="1"/>
          </p:cNvSpPr>
          <p:nvPr>
            <p:ph type="sldNum" sz="quarter" idx="10"/>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11438313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Väliotsikko sininen">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1C39B2F4-A4F9-AEFD-8492-6A0B7FC6F576}"/>
              </a:ext>
              <a:ext uri="{C183D7F6-B498-43B3-948B-1728B52AA6E4}">
                <adec:decorative xmlns:adec="http://schemas.microsoft.com/office/drawing/2017/decorative" val="1"/>
              </a:ext>
            </a:extLst>
          </p:cNvPr>
          <p:cNvSpPr/>
          <p:nvPr userDrawn="1"/>
        </p:nvSpPr>
        <p:spPr>
          <a:xfrm>
            <a:off x="252000" y="252000"/>
            <a:ext cx="11692800" cy="5769388"/>
          </a:xfrm>
          <a:prstGeom prst="rect">
            <a:avLst/>
          </a:prstGeom>
          <a:solidFill>
            <a:srgbClr val="5D8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5" name="Picture 4">
            <a:extLst>
              <a:ext uri="{FF2B5EF4-FFF2-40B4-BE49-F238E27FC236}">
                <a16:creationId xmlns:a16="http://schemas.microsoft.com/office/drawing/2014/main" id="{F89CBC66-CA1A-6D97-EBAF-C1076AC492C1}"/>
              </a:ext>
              <a:ext uri="{C183D7F6-B498-43B3-948B-1728B52AA6E4}">
                <adec:decorative xmlns:adec="http://schemas.microsoft.com/office/drawing/2017/decorative" val="1"/>
              </a:ext>
            </a:extLst>
          </p:cNvPr>
          <p:cNvPicPr>
            <a:picLocks noChangeAspect="1"/>
          </p:cNvPicPr>
          <p:nvPr userDrawn="1"/>
        </p:nvPicPr>
        <p:blipFill>
          <a:blip r:embed="rId2"/>
          <a:srcRect l="7431"/>
          <a:stretch/>
        </p:blipFill>
        <p:spPr>
          <a:xfrm>
            <a:off x="254457" y="2338135"/>
            <a:ext cx="2469121" cy="3683308"/>
          </a:xfrm>
          <a:prstGeom prst="rect">
            <a:avLst/>
          </a:prstGeom>
        </p:spPr>
      </p:pic>
      <p:pic>
        <p:nvPicPr>
          <p:cNvPr id="7" name="Picture 6">
            <a:extLst>
              <a:ext uri="{FF2B5EF4-FFF2-40B4-BE49-F238E27FC236}">
                <a16:creationId xmlns:a16="http://schemas.microsoft.com/office/drawing/2014/main" id="{C6798F48-458A-A5A8-9EE2-10C62B0D571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728492" y="1801504"/>
            <a:ext cx="2211508" cy="2444722"/>
          </a:xfrm>
          <a:prstGeom prst="rect">
            <a:avLst/>
          </a:prstGeom>
        </p:spPr>
      </p:pic>
      <p:sp>
        <p:nvSpPr>
          <p:cNvPr id="9" name="Title 1">
            <a:extLst>
              <a:ext uri="{FF2B5EF4-FFF2-40B4-BE49-F238E27FC236}">
                <a16:creationId xmlns:a16="http://schemas.microsoft.com/office/drawing/2014/main" id="{D6B40E0A-0316-6C28-7C92-77F4670496D0}"/>
              </a:ext>
            </a:extLst>
          </p:cNvPr>
          <p:cNvSpPr>
            <a:spLocks noGrp="1"/>
          </p:cNvSpPr>
          <p:nvPr>
            <p:ph type="ctrTitle" hasCustomPrompt="1"/>
          </p:nvPr>
        </p:nvSpPr>
        <p:spPr>
          <a:xfrm>
            <a:off x="3432495" y="1782000"/>
            <a:ext cx="5327009" cy="1800000"/>
          </a:xfrm>
        </p:spPr>
        <p:txBody>
          <a:bodyPr anchor="b" anchorCtr="0">
            <a:normAutofit/>
          </a:bodyPr>
          <a:lstStyle>
            <a:lvl1pPr algn="ctr">
              <a:defRPr sz="4000">
                <a:solidFill>
                  <a:schemeClr val="tx1"/>
                </a:solidFill>
              </a:defRPr>
            </a:lvl1pPr>
          </a:lstStyle>
          <a:p>
            <a:r>
              <a:rPr lang="fi-FI" noProof="0" dirty="0"/>
              <a:t>Lisää väliotsikko tähän</a:t>
            </a:r>
            <a:endParaRPr lang="en-US" dirty="0"/>
          </a:p>
        </p:txBody>
      </p:sp>
      <p:sp>
        <p:nvSpPr>
          <p:cNvPr id="10" name="Subtitle 2">
            <a:extLst>
              <a:ext uri="{FF2B5EF4-FFF2-40B4-BE49-F238E27FC236}">
                <a16:creationId xmlns:a16="http://schemas.microsoft.com/office/drawing/2014/main" id="{D321FCB2-B93B-9C25-56A5-D33FE27D0B31}"/>
              </a:ext>
            </a:extLst>
          </p:cNvPr>
          <p:cNvSpPr>
            <a:spLocks noGrp="1"/>
          </p:cNvSpPr>
          <p:nvPr>
            <p:ph type="subTitle" idx="1" hasCustomPrompt="1"/>
          </p:nvPr>
        </p:nvSpPr>
        <p:spPr>
          <a:xfrm>
            <a:off x="3432495" y="3852000"/>
            <a:ext cx="5327009" cy="720000"/>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 tai esittäjä, aika ja paikka. </a:t>
            </a:r>
            <a:endParaRPr lang="en-US" dirty="0"/>
          </a:p>
        </p:txBody>
      </p:sp>
      <p:sp>
        <p:nvSpPr>
          <p:cNvPr id="3" name="Dian numeron paikkamerkki 2">
            <a:extLst>
              <a:ext uri="{FF2B5EF4-FFF2-40B4-BE49-F238E27FC236}">
                <a16:creationId xmlns:a16="http://schemas.microsoft.com/office/drawing/2014/main" id="{F3BAEED8-CA00-1B25-5F07-B72DC2ABE40D}"/>
              </a:ext>
            </a:extLst>
          </p:cNvPr>
          <p:cNvSpPr>
            <a:spLocks noGrp="1"/>
          </p:cNvSpPr>
          <p:nvPr>
            <p:ph type="sldNum" sz="quarter" idx="10"/>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350826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sältösivu punainen">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F31164FF-D359-3F4E-FA82-11C8BBDFDB1F}"/>
              </a:ext>
              <a:ext uri="{C183D7F6-B498-43B3-948B-1728B52AA6E4}">
                <adec:decorative xmlns:adec="http://schemas.microsoft.com/office/drawing/2017/decorative" val="1"/>
              </a:ext>
            </a:extLst>
          </p:cNvPr>
          <p:cNvSpPr/>
          <p:nvPr userDrawn="1"/>
        </p:nvSpPr>
        <p:spPr>
          <a:xfrm>
            <a:off x="252000" y="252413"/>
            <a:ext cx="11692350" cy="5584825"/>
          </a:xfrm>
          <a:prstGeom prst="rect">
            <a:avLst/>
          </a:prstGeom>
          <a:solidFill>
            <a:srgbClr val="FDE9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Otsikko 2">
            <a:extLst>
              <a:ext uri="{FF2B5EF4-FFF2-40B4-BE49-F238E27FC236}">
                <a16:creationId xmlns:a16="http://schemas.microsoft.com/office/drawing/2014/main" id="{1EB22DF0-1F8B-07D2-040A-3E9395B7877D}"/>
              </a:ext>
            </a:extLst>
          </p:cNvPr>
          <p:cNvSpPr>
            <a:spLocks noGrp="1"/>
          </p:cNvSpPr>
          <p:nvPr>
            <p:ph type="title" hasCustomPrompt="1"/>
          </p:nvPr>
        </p:nvSpPr>
        <p:spPr/>
        <p:txBody>
          <a:bodyPr/>
          <a:lstStyle>
            <a:lvl1pPr>
              <a:defRPr>
                <a:solidFill>
                  <a:schemeClr val="tx1"/>
                </a:solidFill>
              </a:defRPr>
            </a:lvl1pPr>
          </a:lstStyle>
          <a:p>
            <a:r>
              <a:rPr lang="fi-FI" noProof="0" dirty="0"/>
              <a:t>Lisää otsikko tähän</a:t>
            </a:r>
            <a:endParaRPr lang="fi-FI" dirty="0"/>
          </a:p>
        </p:txBody>
      </p:sp>
      <p:sp>
        <p:nvSpPr>
          <p:cNvPr id="4" name="Sisällön paikkamerkki 3">
            <a:extLst>
              <a:ext uri="{FF2B5EF4-FFF2-40B4-BE49-F238E27FC236}">
                <a16:creationId xmlns:a16="http://schemas.microsoft.com/office/drawing/2014/main" id="{90D2E349-AD54-D4A3-027F-C500CEF96478}"/>
              </a:ext>
            </a:extLst>
          </p:cNvPr>
          <p:cNvSpPr>
            <a:spLocks noGrp="1"/>
          </p:cNvSpPr>
          <p:nvPr>
            <p:ph sz="quarter" idx="23" hasCustomPrompt="1"/>
          </p:nvPr>
        </p:nvSpPr>
        <p:spPr>
          <a:xfrm>
            <a:off x="720000" y="1440000"/>
            <a:ext cx="10749600" cy="4194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5" name="Dian numeron paikkamerkki 4">
            <a:extLst>
              <a:ext uri="{FF2B5EF4-FFF2-40B4-BE49-F238E27FC236}">
                <a16:creationId xmlns:a16="http://schemas.microsoft.com/office/drawing/2014/main" id="{5982B106-1142-22BF-85A4-9FAF38DC2AEF}"/>
              </a:ext>
            </a:extLst>
          </p:cNvPr>
          <p:cNvSpPr>
            <a:spLocks noGrp="1"/>
          </p:cNvSpPr>
          <p:nvPr>
            <p:ph type="sldNum" sz="quarter" idx="24"/>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2572292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Väliotsikko punainen">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28EC4286-E9F0-87E9-CB6E-76F24D2C2FA0}"/>
              </a:ext>
              <a:ext uri="{C183D7F6-B498-43B3-948B-1728B52AA6E4}">
                <adec:decorative xmlns:adec="http://schemas.microsoft.com/office/drawing/2017/decorative" val="1"/>
              </a:ext>
            </a:extLst>
          </p:cNvPr>
          <p:cNvSpPr/>
          <p:nvPr userDrawn="1"/>
        </p:nvSpPr>
        <p:spPr>
          <a:xfrm>
            <a:off x="252000" y="252000"/>
            <a:ext cx="11692800" cy="5769388"/>
          </a:xfrm>
          <a:prstGeom prst="rect">
            <a:avLst/>
          </a:prstGeom>
          <a:solidFill>
            <a:srgbClr val="FAB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3" name="Picture 2">
            <a:extLst>
              <a:ext uri="{FF2B5EF4-FFF2-40B4-BE49-F238E27FC236}">
                <a16:creationId xmlns:a16="http://schemas.microsoft.com/office/drawing/2014/main" id="{311A6207-5E81-F1A0-6B3E-F89F3B56DC0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11176" y="4598369"/>
            <a:ext cx="2849355" cy="1522624"/>
          </a:xfrm>
          <a:prstGeom prst="rect">
            <a:avLst/>
          </a:prstGeom>
        </p:spPr>
      </p:pic>
      <p:pic>
        <p:nvPicPr>
          <p:cNvPr id="7" name="Picture 6">
            <a:extLst>
              <a:ext uri="{FF2B5EF4-FFF2-40B4-BE49-F238E27FC236}">
                <a16:creationId xmlns:a16="http://schemas.microsoft.com/office/drawing/2014/main" id="{9ED610E5-A200-A1BA-A4EC-C15DEB105B8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055467" y="4336586"/>
            <a:ext cx="959123" cy="1687216"/>
          </a:xfrm>
          <a:prstGeom prst="rect">
            <a:avLst/>
          </a:prstGeom>
        </p:spPr>
      </p:pic>
      <p:pic>
        <p:nvPicPr>
          <p:cNvPr id="8" name="Picture 7">
            <a:extLst>
              <a:ext uri="{FF2B5EF4-FFF2-40B4-BE49-F238E27FC236}">
                <a16:creationId xmlns:a16="http://schemas.microsoft.com/office/drawing/2014/main" id="{3A26D852-2BC4-0F33-FF1B-E51262F710B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188550" y="3991772"/>
            <a:ext cx="1155137" cy="2032029"/>
          </a:xfrm>
          <a:prstGeom prst="rect">
            <a:avLst/>
          </a:prstGeom>
        </p:spPr>
      </p:pic>
      <p:pic>
        <p:nvPicPr>
          <p:cNvPr id="9" name="Picture 8">
            <a:extLst>
              <a:ext uri="{FF2B5EF4-FFF2-40B4-BE49-F238E27FC236}">
                <a16:creationId xmlns:a16="http://schemas.microsoft.com/office/drawing/2014/main" id="{AF2E3957-660C-DC7A-618D-EFAE30220886}"/>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10208004" y="2027774"/>
            <a:ext cx="1202045" cy="770423"/>
          </a:xfrm>
          <a:prstGeom prst="rect">
            <a:avLst/>
          </a:prstGeom>
        </p:spPr>
      </p:pic>
      <p:pic>
        <p:nvPicPr>
          <p:cNvPr id="10" name="Picture 9">
            <a:extLst>
              <a:ext uri="{FF2B5EF4-FFF2-40B4-BE49-F238E27FC236}">
                <a16:creationId xmlns:a16="http://schemas.microsoft.com/office/drawing/2014/main" id="{68D7284E-9009-94FE-E4C6-A86089410B44}"/>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781951" y="1205856"/>
            <a:ext cx="2343386" cy="2005938"/>
          </a:xfrm>
          <a:prstGeom prst="rect">
            <a:avLst/>
          </a:prstGeom>
        </p:spPr>
      </p:pic>
      <p:sp>
        <p:nvSpPr>
          <p:cNvPr id="12" name="Title 1">
            <a:extLst>
              <a:ext uri="{FF2B5EF4-FFF2-40B4-BE49-F238E27FC236}">
                <a16:creationId xmlns:a16="http://schemas.microsoft.com/office/drawing/2014/main" id="{39804798-D62B-8E22-EC07-CCDD63147616}"/>
              </a:ext>
            </a:extLst>
          </p:cNvPr>
          <p:cNvSpPr>
            <a:spLocks noGrp="1"/>
          </p:cNvSpPr>
          <p:nvPr>
            <p:ph type="ctrTitle" hasCustomPrompt="1"/>
          </p:nvPr>
        </p:nvSpPr>
        <p:spPr>
          <a:xfrm>
            <a:off x="3432495" y="1780670"/>
            <a:ext cx="5327009" cy="1800000"/>
          </a:xfrm>
        </p:spPr>
        <p:txBody>
          <a:bodyPr anchor="b" anchorCtr="0">
            <a:normAutofit/>
          </a:bodyPr>
          <a:lstStyle>
            <a:lvl1pPr algn="ctr">
              <a:defRPr sz="4000">
                <a:solidFill>
                  <a:schemeClr val="tx1"/>
                </a:solidFill>
              </a:defRPr>
            </a:lvl1pPr>
          </a:lstStyle>
          <a:p>
            <a:r>
              <a:rPr lang="fi-FI" noProof="0" dirty="0"/>
              <a:t>Lisää väliotsikko tähän</a:t>
            </a:r>
            <a:endParaRPr lang="en-US" dirty="0"/>
          </a:p>
        </p:txBody>
      </p:sp>
      <p:sp>
        <p:nvSpPr>
          <p:cNvPr id="14" name="Subtitle 2">
            <a:extLst>
              <a:ext uri="{FF2B5EF4-FFF2-40B4-BE49-F238E27FC236}">
                <a16:creationId xmlns:a16="http://schemas.microsoft.com/office/drawing/2014/main" id="{17CCA334-D3FC-F093-4C53-33542CF680DE}"/>
              </a:ext>
            </a:extLst>
          </p:cNvPr>
          <p:cNvSpPr>
            <a:spLocks noGrp="1"/>
          </p:cNvSpPr>
          <p:nvPr>
            <p:ph type="subTitle" idx="1" hasCustomPrompt="1"/>
          </p:nvPr>
        </p:nvSpPr>
        <p:spPr>
          <a:xfrm>
            <a:off x="3432495" y="3852000"/>
            <a:ext cx="5327009" cy="720000"/>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 tai esittäjä, aika ja paikka. </a:t>
            </a:r>
            <a:endParaRPr lang="en-US" dirty="0"/>
          </a:p>
        </p:txBody>
      </p:sp>
      <p:sp>
        <p:nvSpPr>
          <p:cNvPr id="2" name="Dian numeron paikkamerkki 1">
            <a:extLst>
              <a:ext uri="{FF2B5EF4-FFF2-40B4-BE49-F238E27FC236}">
                <a16:creationId xmlns:a16="http://schemas.microsoft.com/office/drawing/2014/main" id="{BC59C175-42D2-1E7B-7A15-03F3DC00F531}"/>
              </a:ext>
            </a:extLst>
          </p:cNvPr>
          <p:cNvSpPr>
            <a:spLocks noGrp="1"/>
          </p:cNvSpPr>
          <p:nvPr>
            <p:ph type="sldNum" sz="quarter" idx="10"/>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13850902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Väliotsikko 2 vihreä">
    <p:spTree>
      <p:nvGrpSpPr>
        <p:cNvPr id="1" name=""/>
        <p:cNvGrpSpPr/>
        <p:nvPr/>
      </p:nvGrpSpPr>
      <p:grpSpPr>
        <a:xfrm>
          <a:off x="0" y="0"/>
          <a:ext cx="0" cy="0"/>
          <a:chOff x="0" y="0"/>
          <a:chExt cx="0" cy="0"/>
        </a:xfrm>
      </p:grpSpPr>
      <p:sp>
        <p:nvSpPr>
          <p:cNvPr id="7" name="Rectangle 17">
            <a:extLst>
              <a:ext uri="{FF2B5EF4-FFF2-40B4-BE49-F238E27FC236}">
                <a16:creationId xmlns:a16="http://schemas.microsoft.com/office/drawing/2014/main" id="{38C8A9EE-F0E3-10E8-0CE1-AEF61C4E936A}"/>
              </a:ext>
              <a:ext uri="{C183D7F6-B498-43B3-948B-1728B52AA6E4}">
                <adec:decorative xmlns:adec="http://schemas.microsoft.com/office/drawing/2017/decorative" val="1"/>
              </a:ext>
            </a:extLst>
          </p:cNvPr>
          <p:cNvSpPr/>
          <p:nvPr userDrawn="1"/>
        </p:nvSpPr>
        <p:spPr>
          <a:xfrm>
            <a:off x="252000" y="252000"/>
            <a:ext cx="11692800" cy="5769388"/>
          </a:xfrm>
          <a:prstGeom prst="rect">
            <a:avLst/>
          </a:prstGeom>
          <a:solidFill>
            <a:srgbClr val="92D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5" name="Picture 4">
            <a:extLst>
              <a:ext uri="{FF2B5EF4-FFF2-40B4-BE49-F238E27FC236}">
                <a16:creationId xmlns:a16="http://schemas.microsoft.com/office/drawing/2014/main" id="{9578A36A-05A0-B140-8062-436A4B4D962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189422" y="976125"/>
            <a:ext cx="1313816" cy="1242153"/>
          </a:xfrm>
          <a:prstGeom prst="rect">
            <a:avLst/>
          </a:prstGeom>
        </p:spPr>
      </p:pic>
      <p:pic>
        <p:nvPicPr>
          <p:cNvPr id="6" name="Picture 5">
            <a:extLst>
              <a:ext uri="{FF2B5EF4-FFF2-40B4-BE49-F238E27FC236}">
                <a16:creationId xmlns:a16="http://schemas.microsoft.com/office/drawing/2014/main" id="{B55969B9-EEC7-84FD-4FAF-28A91B0F533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305305" y="1253698"/>
            <a:ext cx="931880" cy="597267"/>
          </a:xfrm>
          <a:prstGeom prst="rect">
            <a:avLst/>
          </a:prstGeom>
        </p:spPr>
      </p:pic>
      <p:pic>
        <p:nvPicPr>
          <p:cNvPr id="11" name="Picture 10">
            <a:extLst>
              <a:ext uri="{FF2B5EF4-FFF2-40B4-BE49-F238E27FC236}">
                <a16:creationId xmlns:a16="http://schemas.microsoft.com/office/drawing/2014/main" id="{8301F4E0-43E8-4A1D-12B3-A9C24AAF51AC}"/>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6835642" y="582669"/>
            <a:ext cx="771954" cy="499500"/>
          </a:xfrm>
          <a:prstGeom prst="rect">
            <a:avLst/>
          </a:prstGeom>
        </p:spPr>
      </p:pic>
      <p:pic>
        <p:nvPicPr>
          <p:cNvPr id="2" name="Picture 1">
            <a:extLst>
              <a:ext uri="{FF2B5EF4-FFF2-40B4-BE49-F238E27FC236}">
                <a16:creationId xmlns:a16="http://schemas.microsoft.com/office/drawing/2014/main" id="{81CE9531-13F5-CE7A-AB63-D35F6183F5B1}"/>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9811224" y="2359936"/>
            <a:ext cx="1706473" cy="3663598"/>
          </a:xfrm>
          <a:prstGeom prst="rect">
            <a:avLst/>
          </a:prstGeom>
        </p:spPr>
      </p:pic>
      <p:pic>
        <p:nvPicPr>
          <p:cNvPr id="4" name="Picture 3">
            <a:extLst>
              <a:ext uri="{FF2B5EF4-FFF2-40B4-BE49-F238E27FC236}">
                <a16:creationId xmlns:a16="http://schemas.microsoft.com/office/drawing/2014/main" id="{5D6C7433-4F2F-85A1-36D1-705393735D6A}"/>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1283372" y="3703525"/>
            <a:ext cx="771954" cy="499500"/>
          </a:xfrm>
          <a:prstGeom prst="rect">
            <a:avLst/>
          </a:prstGeom>
        </p:spPr>
      </p:pic>
      <p:sp>
        <p:nvSpPr>
          <p:cNvPr id="12" name="Title 1">
            <a:extLst>
              <a:ext uri="{FF2B5EF4-FFF2-40B4-BE49-F238E27FC236}">
                <a16:creationId xmlns:a16="http://schemas.microsoft.com/office/drawing/2014/main" id="{D1CB3C6E-CE0D-98D7-A8E2-203BB6DD4187}"/>
              </a:ext>
            </a:extLst>
          </p:cNvPr>
          <p:cNvSpPr>
            <a:spLocks noGrp="1"/>
          </p:cNvSpPr>
          <p:nvPr>
            <p:ph type="ctrTitle" hasCustomPrompt="1"/>
          </p:nvPr>
        </p:nvSpPr>
        <p:spPr>
          <a:xfrm>
            <a:off x="3432495" y="1782000"/>
            <a:ext cx="5327009" cy="1800000"/>
          </a:xfrm>
        </p:spPr>
        <p:txBody>
          <a:bodyPr anchor="b" anchorCtr="0">
            <a:normAutofit/>
          </a:bodyPr>
          <a:lstStyle>
            <a:lvl1pPr algn="ctr">
              <a:defRPr sz="4000">
                <a:solidFill>
                  <a:schemeClr val="tx1"/>
                </a:solidFill>
              </a:defRPr>
            </a:lvl1pPr>
          </a:lstStyle>
          <a:p>
            <a:r>
              <a:rPr lang="fi-FI" noProof="0" dirty="0"/>
              <a:t>Lisää väliotsikko tähän</a:t>
            </a:r>
            <a:endParaRPr lang="en-US" dirty="0"/>
          </a:p>
        </p:txBody>
      </p:sp>
      <p:sp>
        <p:nvSpPr>
          <p:cNvPr id="14" name="Subtitle 2">
            <a:extLst>
              <a:ext uri="{FF2B5EF4-FFF2-40B4-BE49-F238E27FC236}">
                <a16:creationId xmlns:a16="http://schemas.microsoft.com/office/drawing/2014/main" id="{1ACA5602-4C8E-915C-95E3-E4888267E414}"/>
              </a:ext>
            </a:extLst>
          </p:cNvPr>
          <p:cNvSpPr>
            <a:spLocks noGrp="1"/>
          </p:cNvSpPr>
          <p:nvPr>
            <p:ph type="subTitle" idx="1" hasCustomPrompt="1"/>
          </p:nvPr>
        </p:nvSpPr>
        <p:spPr>
          <a:xfrm>
            <a:off x="3432495" y="3852000"/>
            <a:ext cx="5327009" cy="720000"/>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 tai esittäjä, aika ja paikka. </a:t>
            </a:r>
            <a:endParaRPr lang="en-US" dirty="0"/>
          </a:p>
        </p:txBody>
      </p:sp>
      <p:sp>
        <p:nvSpPr>
          <p:cNvPr id="3" name="Dian numeron paikkamerkki 2">
            <a:extLst>
              <a:ext uri="{FF2B5EF4-FFF2-40B4-BE49-F238E27FC236}">
                <a16:creationId xmlns:a16="http://schemas.microsoft.com/office/drawing/2014/main" id="{5F3D758E-9BA3-069F-3E34-5E52E3559346}"/>
              </a:ext>
            </a:extLst>
          </p:cNvPr>
          <p:cNvSpPr>
            <a:spLocks noGrp="1"/>
          </p:cNvSpPr>
          <p:nvPr>
            <p:ph type="sldNum" sz="quarter" idx="10"/>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42333611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Väliotsikko 2 sininen">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5CFF265B-8A04-5D23-5FF9-EFA70B8749AC}"/>
              </a:ext>
              <a:ext uri="{C183D7F6-B498-43B3-948B-1728B52AA6E4}">
                <adec:decorative xmlns:adec="http://schemas.microsoft.com/office/drawing/2017/decorative" val="1"/>
              </a:ext>
            </a:extLst>
          </p:cNvPr>
          <p:cNvSpPr/>
          <p:nvPr userDrawn="1"/>
        </p:nvSpPr>
        <p:spPr>
          <a:xfrm>
            <a:off x="252000" y="252000"/>
            <a:ext cx="11692800" cy="5769388"/>
          </a:xfrm>
          <a:prstGeom prst="rect">
            <a:avLst/>
          </a:prstGeom>
          <a:solidFill>
            <a:srgbClr val="5D8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hasCustomPrompt="1"/>
          </p:nvPr>
        </p:nvSpPr>
        <p:spPr>
          <a:xfrm>
            <a:off x="3432495" y="1782000"/>
            <a:ext cx="5327009" cy="1800000"/>
          </a:xfrm>
        </p:spPr>
        <p:txBody>
          <a:bodyPr anchor="b" anchorCtr="0">
            <a:normAutofit/>
          </a:bodyPr>
          <a:lstStyle>
            <a:lvl1pPr algn="ctr">
              <a:defRPr sz="4000">
                <a:solidFill>
                  <a:schemeClr val="tx1"/>
                </a:solidFill>
              </a:defRPr>
            </a:lvl1pPr>
          </a:lstStyle>
          <a:p>
            <a:r>
              <a:rPr lang="fi-FI" noProof="0" dirty="0"/>
              <a:t>Lisää väliotsikko tähän</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hasCustomPrompt="1"/>
          </p:nvPr>
        </p:nvSpPr>
        <p:spPr>
          <a:xfrm>
            <a:off x="3432495" y="3852000"/>
            <a:ext cx="5327009" cy="720000"/>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 tai esittäjä, aika ja paikka. </a:t>
            </a:r>
            <a:endParaRPr lang="en-US" dirty="0"/>
          </a:p>
        </p:txBody>
      </p:sp>
      <p:pic>
        <p:nvPicPr>
          <p:cNvPr id="6" name="Picture 5">
            <a:extLst>
              <a:ext uri="{FF2B5EF4-FFF2-40B4-BE49-F238E27FC236}">
                <a16:creationId xmlns:a16="http://schemas.microsoft.com/office/drawing/2014/main" id="{7B17ECFC-97EC-54E9-185A-D18DF274EC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189422" y="976125"/>
            <a:ext cx="1313816" cy="1242153"/>
          </a:xfrm>
          <a:prstGeom prst="rect">
            <a:avLst/>
          </a:prstGeom>
        </p:spPr>
      </p:pic>
      <p:pic>
        <p:nvPicPr>
          <p:cNvPr id="8" name="Picture 7">
            <a:extLst>
              <a:ext uri="{FF2B5EF4-FFF2-40B4-BE49-F238E27FC236}">
                <a16:creationId xmlns:a16="http://schemas.microsoft.com/office/drawing/2014/main" id="{F8B86BB6-53EA-FCE3-1767-AE376989103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820312" y="2063366"/>
            <a:ext cx="931880" cy="597267"/>
          </a:xfrm>
          <a:prstGeom prst="rect">
            <a:avLst/>
          </a:prstGeom>
        </p:spPr>
      </p:pic>
      <p:pic>
        <p:nvPicPr>
          <p:cNvPr id="9" name="Picture 8">
            <a:extLst>
              <a:ext uri="{FF2B5EF4-FFF2-40B4-BE49-F238E27FC236}">
                <a16:creationId xmlns:a16="http://schemas.microsoft.com/office/drawing/2014/main" id="{3D19A5BB-D99E-D6AC-37DE-C8CAB0EE53EE}"/>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197900" y="704720"/>
            <a:ext cx="771954" cy="499500"/>
          </a:xfrm>
          <a:prstGeom prst="rect">
            <a:avLst/>
          </a:prstGeom>
        </p:spPr>
      </p:pic>
      <p:pic>
        <p:nvPicPr>
          <p:cNvPr id="10" name="Picture 9">
            <a:extLst>
              <a:ext uri="{FF2B5EF4-FFF2-40B4-BE49-F238E27FC236}">
                <a16:creationId xmlns:a16="http://schemas.microsoft.com/office/drawing/2014/main" id="{5001712B-0295-77DE-0519-07B5387C39FB}"/>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flipH="1">
            <a:off x="-115081" y="2692823"/>
            <a:ext cx="3266352" cy="3672409"/>
          </a:xfrm>
          <a:prstGeom prst="rect">
            <a:avLst/>
          </a:prstGeom>
        </p:spPr>
      </p:pic>
      <p:sp>
        <p:nvSpPr>
          <p:cNvPr id="3" name="Dian numeron paikkamerkki 2">
            <a:extLst>
              <a:ext uri="{FF2B5EF4-FFF2-40B4-BE49-F238E27FC236}">
                <a16:creationId xmlns:a16="http://schemas.microsoft.com/office/drawing/2014/main" id="{C8E303C0-F728-D7CF-FDEE-E51B181A6F90}"/>
              </a:ext>
            </a:extLst>
          </p:cNvPr>
          <p:cNvSpPr>
            <a:spLocks noGrp="1"/>
          </p:cNvSpPr>
          <p:nvPr>
            <p:ph type="sldNum" sz="quarter" idx="10"/>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26149587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Kiitossivu / lopetus 1">
    <p:spTree>
      <p:nvGrpSpPr>
        <p:cNvPr id="1" name=""/>
        <p:cNvGrpSpPr/>
        <p:nvPr/>
      </p:nvGrpSpPr>
      <p:grpSpPr>
        <a:xfrm>
          <a:off x="0" y="0"/>
          <a:ext cx="0" cy="0"/>
          <a:chOff x="0" y="0"/>
          <a:chExt cx="0" cy="0"/>
        </a:xfrm>
      </p:grpSpPr>
      <p:sp>
        <p:nvSpPr>
          <p:cNvPr id="3" name="Rectangle 17">
            <a:extLst>
              <a:ext uri="{FF2B5EF4-FFF2-40B4-BE49-F238E27FC236}">
                <a16:creationId xmlns:a16="http://schemas.microsoft.com/office/drawing/2014/main" id="{901847E3-5C0C-6C03-18F3-627D130EB058}"/>
              </a:ext>
              <a:ext uri="{C183D7F6-B498-43B3-948B-1728B52AA6E4}">
                <adec:decorative xmlns:adec="http://schemas.microsoft.com/office/drawing/2017/decorative" val="1"/>
              </a:ext>
            </a:extLst>
          </p:cNvPr>
          <p:cNvSpPr/>
          <p:nvPr userDrawn="1"/>
        </p:nvSpPr>
        <p:spPr>
          <a:xfrm>
            <a:off x="252000" y="252000"/>
            <a:ext cx="11692800" cy="5769388"/>
          </a:xfrm>
          <a:prstGeom prst="rect">
            <a:avLst/>
          </a:prstGeom>
          <a:solidFill>
            <a:srgbClr val="185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4" name="Picture 3">
            <a:extLst>
              <a:ext uri="{FF2B5EF4-FFF2-40B4-BE49-F238E27FC236}">
                <a16:creationId xmlns:a16="http://schemas.microsoft.com/office/drawing/2014/main" id="{FAB593C4-8031-9BC9-7A08-9B05051256E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599827" y="1304643"/>
            <a:ext cx="2878768" cy="4717333"/>
          </a:xfrm>
          <a:prstGeom prst="rect">
            <a:avLst/>
          </a:prstGeom>
        </p:spPr>
      </p:pic>
      <p:sp>
        <p:nvSpPr>
          <p:cNvPr id="5" name="Otsikko 4">
            <a:extLst>
              <a:ext uri="{FF2B5EF4-FFF2-40B4-BE49-F238E27FC236}">
                <a16:creationId xmlns:a16="http://schemas.microsoft.com/office/drawing/2014/main" id="{955B0456-9B9C-7DEB-593E-549FFCF40855}"/>
              </a:ext>
            </a:extLst>
          </p:cNvPr>
          <p:cNvSpPr>
            <a:spLocks noGrp="1"/>
          </p:cNvSpPr>
          <p:nvPr>
            <p:ph type="title" hasCustomPrompt="1"/>
          </p:nvPr>
        </p:nvSpPr>
        <p:spPr>
          <a:xfrm>
            <a:off x="5274000" y="1594800"/>
            <a:ext cx="6120000" cy="1836000"/>
          </a:xfrm>
        </p:spPr>
        <p:txBody>
          <a:bodyPr anchor="b" anchorCtr="0">
            <a:normAutofit/>
          </a:bodyPr>
          <a:lstStyle>
            <a:lvl1pPr>
              <a:defRPr sz="4000">
                <a:solidFill>
                  <a:schemeClr val="bg1"/>
                </a:solidFill>
                <a:latin typeface="+mj-lt"/>
              </a:defRPr>
            </a:lvl1pPr>
          </a:lstStyle>
          <a:p>
            <a:r>
              <a:rPr lang="fi-FI" dirty="0"/>
              <a:t>Lisää kiitosteksti</a:t>
            </a:r>
          </a:p>
        </p:txBody>
      </p:sp>
      <p:sp>
        <p:nvSpPr>
          <p:cNvPr id="7" name="Tekstin paikkamerkki 6">
            <a:extLst>
              <a:ext uri="{FF2B5EF4-FFF2-40B4-BE49-F238E27FC236}">
                <a16:creationId xmlns:a16="http://schemas.microsoft.com/office/drawing/2014/main" id="{D22B0150-01C3-6F76-970B-A23CF5CD312D}"/>
              </a:ext>
            </a:extLst>
          </p:cNvPr>
          <p:cNvSpPr>
            <a:spLocks noGrp="1"/>
          </p:cNvSpPr>
          <p:nvPr>
            <p:ph type="body" sz="quarter" idx="10" hasCustomPrompt="1"/>
          </p:nvPr>
        </p:nvSpPr>
        <p:spPr>
          <a:xfrm>
            <a:off x="5274000" y="3672000"/>
            <a:ext cx="6120000" cy="1080000"/>
          </a:xfrm>
        </p:spPr>
        <p:txBody>
          <a:bodyPr>
            <a:normAutofit/>
          </a:bodyPr>
          <a:lstStyle>
            <a:lvl1pPr marL="0" indent="0">
              <a:lnSpc>
                <a:spcPct val="110000"/>
              </a:lnSpc>
              <a:spcBef>
                <a:spcPts val="0"/>
              </a:spcBef>
              <a:buNone/>
              <a:defRPr sz="1800">
                <a:solidFill>
                  <a:schemeClr val="bg1"/>
                </a:solidFill>
                <a:latin typeface="+mn-lt"/>
              </a:defRPr>
            </a:lvl1pPr>
            <a:lvl2pPr marL="457200" indent="0">
              <a:buNone/>
              <a:defRPr/>
            </a:lvl2pPr>
          </a:lstStyle>
          <a:p>
            <a:pPr lvl="0"/>
            <a:r>
              <a:rPr lang="fi-FI" dirty="0"/>
              <a:t>Lisää yhteystiedot</a:t>
            </a:r>
          </a:p>
        </p:txBody>
      </p:sp>
    </p:spTree>
    <p:extLst>
      <p:ext uri="{BB962C8B-B14F-4D97-AF65-F5344CB8AC3E}">
        <p14:creationId xmlns:p14="http://schemas.microsoft.com/office/powerpoint/2010/main" val="21066858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Kiitossivu / lopetus 2">
    <p:spTree>
      <p:nvGrpSpPr>
        <p:cNvPr id="1" name=""/>
        <p:cNvGrpSpPr/>
        <p:nvPr/>
      </p:nvGrpSpPr>
      <p:grpSpPr>
        <a:xfrm>
          <a:off x="0" y="0"/>
          <a:ext cx="0" cy="0"/>
          <a:chOff x="0" y="0"/>
          <a:chExt cx="0" cy="0"/>
        </a:xfrm>
      </p:grpSpPr>
      <p:sp>
        <p:nvSpPr>
          <p:cNvPr id="3" name="Rectangle 17">
            <a:extLst>
              <a:ext uri="{FF2B5EF4-FFF2-40B4-BE49-F238E27FC236}">
                <a16:creationId xmlns:a16="http://schemas.microsoft.com/office/drawing/2014/main" id="{9B853782-9F9B-5660-1E14-9063573D1935}"/>
              </a:ext>
              <a:ext uri="{C183D7F6-B498-43B3-948B-1728B52AA6E4}">
                <adec:decorative xmlns:adec="http://schemas.microsoft.com/office/drawing/2017/decorative" val="1"/>
              </a:ext>
            </a:extLst>
          </p:cNvPr>
          <p:cNvSpPr/>
          <p:nvPr userDrawn="1"/>
        </p:nvSpPr>
        <p:spPr>
          <a:xfrm>
            <a:off x="252000" y="252000"/>
            <a:ext cx="11692800" cy="5769388"/>
          </a:xfrm>
          <a:prstGeom prst="rect">
            <a:avLst/>
          </a:prstGeom>
          <a:solidFill>
            <a:srgbClr val="185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5" name="Picture 4">
            <a:extLst>
              <a:ext uri="{FF2B5EF4-FFF2-40B4-BE49-F238E27FC236}">
                <a16:creationId xmlns:a16="http://schemas.microsoft.com/office/drawing/2014/main" id="{4CF85A38-BDB2-E590-7C48-46A4C47EE29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122885" y="714480"/>
            <a:ext cx="3832652" cy="5307496"/>
          </a:xfrm>
          <a:prstGeom prst="rect">
            <a:avLst/>
          </a:prstGeom>
        </p:spPr>
      </p:pic>
      <p:sp>
        <p:nvSpPr>
          <p:cNvPr id="4" name="Otsikko 4">
            <a:extLst>
              <a:ext uri="{FF2B5EF4-FFF2-40B4-BE49-F238E27FC236}">
                <a16:creationId xmlns:a16="http://schemas.microsoft.com/office/drawing/2014/main" id="{9DE2C061-3D0F-C107-EA1F-1F8E5AF3A71B}"/>
              </a:ext>
            </a:extLst>
          </p:cNvPr>
          <p:cNvSpPr>
            <a:spLocks noGrp="1"/>
          </p:cNvSpPr>
          <p:nvPr>
            <p:ph type="title" hasCustomPrompt="1"/>
          </p:nvPr>
        </p:nvSpPr>
        <p:spPr>
          <a:xfrm>
            <a:off x="5274000" y="1594800"/>
            <a:ext cx="6120000" cy="1836000"/>
          </a:xfrm>
        </p:spPr>
        <p:txBody>
          <a:bodyPr anchor="b" anchorCtr="0">
            <a:normAutofit/>
          </a:bodyPr>
          <a:lstStyle>
            <a:lvl1pPr>
              <a:defRPr sz="4000">
                <a:solidFill>
                  <a:schemeClr val="bg1"/>
                </a:solidFill>
                <a:latin typeface="+mj-lt"/>
              </a:defRPr>
            </a:lvl1pPr>
          </a:lstStyle>
          <a:p>
            <a:r>
              <a:rPr lang="fi-FI" dirty="0"/>
              <a:t>Lisää kiitosteksti</a:t>
            </a:r>
          </a:p>
        </p:txBody>
      </p:sp>
      <p:sp>
        <p:nvSpPr>
          <p:cNvPr id="6" name="Tekstin paikkamerkki 6">
            <a:extLst>
              <a:ext uri="{FF2B5EF4-FFF2-40B4-BE49-F238E27FC236}">
                <a16:creationId xmlns:a16="http://schemas.microsoft.com/office/drawing/2014/main" id="{5DE7C147-FB63-F866-9AD3-764CE89F05F7}"/>
              </a:ext>
            </a:extLst>
          </p:cNvPr>
          <p:cNvSpPr>
            <a:spLocks noGrp="1"/>
          </p:cNvSpPr>
          <p:nvPr>
            <p:ph type="body" sz="quarter" idx="10" hasCustomPrompt="1"/>
          </p:nvPr>
        </p:nvSpPr>
        <p:spPr>
          <a:xfrm>
            <a:off x="5274000" y="3672000"/>
            <a:ext cx="6120000" cy="1080000"/>
          </a:xfrm>
        </p:spPr>
        <p:txBody>
          <a:bodyPr>
            <a:normAutofit/>
          </a:bodyPr>
          <a:lstStyle>
            <a:lvl1pPr marL="0" indent="0">
              <a:lnSpc>
                <a:spcPct val="110000"/>
              </a:lnSpc>
              <a:spcBef>
                <a:spcPts val="0"/>
              </a:spcBef>
              <a:buNone/>
              <a:defRPr sz="1800">
                <a:solidFill>
                  <a:schemeClr val="bg1"/>
                </a:solidFill>
                <a:latin typeface="+mn-lt"/>
              </a:defRPr>
            </a:lvl1pPr>
            <a:lvl2pPr marL="457200" indent="0">
              <a:buNone/>
              <a:defRPr/>
            </a:lvl2pPr>
          </a:lstStyle>
          <a:p>
            <a:pPr lvl="0"/>
            <a:r>
              <a:rPr lang="fi-FI" dirty="0"/>
              <a:t>Lisää yhteystiedot</a:t>
            </a:r>
          </a:p>
        </p:txBody>
      </p:sp>
    </p:spTree>
    <p:extLst>
      <p:ext uri="{BB962C8B-B14F-4D97-AF65-F5344CB8AC3E}">
        <p14:creationId xmlns:p14="http://schemas.microsoft.com/office/powerpoint/2010/main" val="25083343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2 -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0" y="1"/>
            <a:ext cx="12192000" cy="614978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 name="Text Placeholder 3">
            <a:extLst>
              <a:ext uri="{FF2B5EF4-FFF2-40B4-BE49-F238E27FC236}">
                <a16:creationId xmlns:a16="http://schemas.microsoft.com/office/drawing/2014/main" id="{234151DF-2965-178C-EF4C-50D974624FD7}"/>
              </a:ext>
            </a:extLst>
          </p:cNvPr>
          <p:cNvSpPr>
            <a:spLocks noGrp="1"/>
          </p:cNvSpPr>
          <p:nvPr>
            <p:ph type="body" sz="quarter" idx="22"/>
          </p:nvPr>
        </p:nvSpPr>
        <p:spPr>
          <a:xfrm>
            <a:off x="838201" y="2021163"/>
            <a:ext cx="8314508" cy="3661569"/>
          </a:xfrm>
        </p:spPr>
        <p:txBody>
          <a:bodyPr/>
          <a:lstStyle/>
          <a:p>
            <a:endParaRPr lang="en-FI"/>
          </a:p>
        </p:txBody>
      </p:sp>
      <p:sp>
        <p:nvSpPr>
          <p:cNvPr id="6" name="Title 1">
            <a:extLst>
              <a:ext uri="{FF2B5EF4-FFF2-40B4-BE49-F238E27FC236}">
                <a16:creationId xmlns:a16="http://schemas.microsoft.com/office/drawing/2014/main" id="{108893CB-0579-DB36-99EF-35CE16428B6E}"/>
              </a:ext>
            </a:extLst>
          </p:cNvPr>
          <p:cNvSpPr>
            <a:spLocks noGrp="1"/>
          </p:cNvSpPr>
          <p:nvPr>
            <p:ph type="title"/>
          </p:nvPr>
        </p:nvSpPr>
        <p:spPr>
          <a:xfrm>
            <a:off x="838200" y="782739"/>
            <a:ext cx="8314508" cy="785813"/>
          </a:xfrm>
        </p:spPr>
        <p:txBody>
          <a:bodyPr/>
          <a:lstStyle/>
          <a:p>
            <a:endParaRPr lang="en-FI"/>
          </a:p>
        </p:txBody>
      </p:sp>
    </p:spTree>
    <p:extLst>
      <p:ext uri="{BB962C8B-B14F-4D97-AF65-F5344CB8AC3E}">
        <p14:creationId xmlns:p14="http://schemas.microsoft.com/office/powerpoint/2010/main" val="4739236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Välikalvo - Sin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999" y="251505"/>
            <a:ext cx="11688002" cy="5774076"/>
          </a:xfrm>
          <a:prstGeom prst="rect">
            <a:avLst/>
          </a:prstGeom>
          <a:solidFill>
            <a:srgbClr val="5D8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5" name="Picture 4">
            <a:extLst>
              <a:ext uri="{FF2B5EF4-FFF2-40B4-BE49-F238E27FC236}">
                <a16:creationId xmlns:a16="http://schemas.microsoft.com/office/drawing/2014/main" id="{F89CBC66-CA1A-6D97-EBAF-C1076AC492C1}"/>
              </a:ext>
            </a:extLst>
          </p:cNvPr>
          <p:cNvPicPr>
            <a:picLocks noChangeAspect="1"/>
          </p:cNvPicPr>
          <p:nvPr userDrawn="1"/>
        </p:nvPicPr>
        <p:blipFill>
          <a:blip r:embed="rId2"/>
          <a:stretch>
            <a:fillRect/>
          </a:stretch>
        </p:blipFill>
        <p:spPr>
          <a:xfrm>
            <a:off x="251998" y="2342273"/>
            <a:ext cx="2667350" cy="3683308"/>
          </a:xfrm>
          <a:prstGeom prst="rect">
            <a:avLst/>
          </a:prstGeom>
        </p:spPr>
      </p:pic>
      <p:pic>
        <p:nvPicPr>
          <p:cNvPr id="7" name="Picture 6">
            <a:extLst>
              <a:ext uri="{FF2B5EF4-FFF2-40B4-BE49-F238E27FC236}">
                <a16:creationId xmlns:a16="http://schemas.microsoft.com/office/drawing/2014/main" id="{C6798F48-458A-A5A8-9EE2-10C62B0D571C}"/>
              </a:ext>
            </a:extLst>
          </p:cNvPr>
          <p:cNvPicPr>
            <a:picLocks noChangeAspect="1"/>
          </p:cNvPicPr>
          <p:nvPr userDrawn="1"/>
        </p:nvPicPr>
        <p:blipFill>
          <a:blip r:embed="rId3"/>
          <a:stretch>
            <a:fillRect/>
          </a:stretch>
        </p:blipFill>
        <p:spPr>
          <a:xfrm>
            <a:off x="9728492" y="1801504"/>
            <a:ext cx="2211508" cy="2444722"/>
          </a:xfrm>
          <a:prstGeom prst="rect">
            <a:avLst/>
          </a:prstGeom>
        </p:spPr>
      </p:pic>
      <p:sp>
        <p:nvSpPr>
          <p:cNvPr id="6" name="TextBox 5">
            <a:extLst>
              <a:ext uri="{FF2B5EF4-FFF2-40B4-BE49-F238E27FC236}">
                <a16:creationId xmlns:a16="http://schemas.microsoft.com/office/drawing/2014/main" id="{9CFE5FB9-C997-0B21-B639-A4320B75F8E1}"/>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a:latin typeface="Tahoma" panose="020B0604030504040204" pitchFamily="34" charset="0"/>
              <a:ea typeface="Tahoma" panose="020B0604030504040204" pitchFamily="34" charset="0"/>
              <a:cs typeface="Tahoma" panose="020B0604030504040204" pitchFamily="34" charset="0"/>
            </a:endParaRPr>
          </a:p>
        </p:txBody>
      </p:sp>
      <p:sp>
        <p:nvSpPr>
          <p:cNvPr id="9" name="Title 1">
            <a:extLst>
              <a:ext uri="{FF2B5EF4-FFF2-40B4-BE49-F238E27FC236}">
                <a16:creationId xmlns:a16="http://schemas.microsoft.com/office/drawing/2014/main" id="{D6B40E0A-0316-6C28-7C92-77F4670496D0}"/>
              </a:ext>
            </a:extLst>
          </p:cNvPr>
          <p:cNvSpPr>
            <a:spLocks noGrp="1"/>
          </p:cNvSpPr>
          <p:nvPr>
            <p:ph type="ctrTitle"/>
          </p:nvPr>
        </p:nvSpPr>
        <p:spPr>
          <a:xfrm>
            <a:off x="3432495" y="2326677"/>
            <a:ext cx="5327009" cy="1102323"/>
          </a:xfrm>
        </p:spPr>
        <p:txBody>
          <a:bodyPr>
            <a:normAutofit/>
          </a:bodyPr>
          <a:lstStyle>
            <a:lvl1pPr algn="ctr">
              <a:defRPr sz="4000"/>
            </a:lvl1p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10" name="Subtitle 2">
            <a:extLst>
              <a:ext uri="{FF2B5EF4-FFF2-40B4-BE49-F238E27FC236}">
                <a16:creationId xmlns:a16="http://schemas.microsoft.com/office/drawing/2014/main" id="{D321FCB2-B93B-9C25-56A5-D33FE27D0B31}"/>
              </a:ext>
            </a:extLst>
          </p:cNvPr>
          <p:cNvSpPr>
            <a:spLocks noGrp="1"/>
          </p:cNvSpPr>
          <p:nvPr>
            <p:ph type="subTitle" idx="1"/>
          </p:nvPr>
        </p:nvSpPr>
        <p:spPr>
          <a:xfrm>
            <a:off x="3432495" y="3794425"/>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endParaRPr lang="en-US"/>
          </a:p>
        </p:txBody>
      </p:sp>
    </p:spTree>
    <p:extLst>
      <p:ext uri="{BB962C8B-B14F-4D97-AF65-F5344CB8AC3E}">
        <p14:creationId xmlns:p14="http://schemas.microsoft.com/office/powerpoint/2010/main" val="15854636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7">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a:p>
        </p:txBody>
      </p:sp>
      <p:sp>
        <p:nvSpPr>
          <p:cNvPr id="6" name="Title 1">
            <a:extLst>
              <a:ext uri="{FF2B5EF4-FFF2-40B4-BE49-F238E27FC236}">
                <a16:creationId xmlns:a16="http://schemas.microsoft.com/office/drawing/2014/main" id="{AD7ECBD7-6868-196C-DB66-E8E4E553BA7C}"/>
              </a:ext>
            </a:extLst>
          </p:cNvPr>
          <p:cNvSpPr>
            <a:spLocks noGrp="1"/>
          </p:cNvSpPr>
          <p:nvPr>
            <p:ph type="title"/>
          </p:nvPr>
        </p:nvSpPr>
        <p:spPr>
          <a:xfrm>
            <a:off x="838200" y="782739"/>
            <a:ext cx="8314508" cy="785813"/>
          </a:xfrm>
        </p:spPr>
        <p:txBody>
          <a:bodyPr/>
          <a:lstStyle/>
          <a:p>
            <a:endParaRPr lang="en-FI"/>
          </a:p>
        </p:txBody>
      </p:sp>
    </p:spTree>
    <p:extLst>
      <p:ext uri="{BB962C8B-B14F-4D97-AF65-F5344CB8AC3E}">
        <p14:creationId xmlns:p14="http://schemas.microsoft.com/office/powerpoint/2010/main" val="23788300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8314508" cy="785813"/>
          </a:xfrm>
        </p:spPr>
        <p:txBody>
          <a:bodyPr/>
          <a:lstStyle>
            <a:lvl1pPr>
              <a:defRPr>
                <a:solidFill>
                  <a:schemeClr val="accent3"/>
                </a:solidFill>
              </a:defRPr>
            </a:lvl1pPr>
          </a:lstStyle>
          <a:p>
            <a:endParaRPr lang="en-FI"/>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lvl1pPr marL="228600" indent="-228600">
              <a:buClr>
                <a:schemeClr val="accent1"/>
              </a:buClr>
              <a:buFont typeface="Arial" panose="020B0604020202020204" pitchFamily="34" charset="0"/>
              <a:buChar char="•"/>
              <a:defRPr/>
            </a:lvl1pPr>
          </a:lstStyle>
          <a:p>
            <a:endParaRPr lang="en-FI"/>
          </a:p>
        </p:txBody>
      </p:sp>
    </p:spTree>
    <p:extLst>
      <p:ext uri="{BB962C8B-B14F-4D97-AF65-F5344CB8AC3E}">
        <p14:creationId xmlns:p14="http://schemas.microsoft.com/office/powerpoint/2010/main" val="18304645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 - 11">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0" y="2021163"/>
            <a:ext cx="10632439" cy="3661569"/>
          </a:xfrm>
        </p:spPr>
        <p:txBody>
          <a:bodyPr/>
          <a:lstStyle/>
          <a:p>
            <a:endParaRPr lang="en-FI"/>
          </a:p>
        </p:txBody>
      </p:sp>
      <p:sp>
        <p:nvSpPr>
          <p:cNvPr id="6" name="Title 1">
            <a:extLst>
              <a:ext uri="{FF2B5EF4-FFF2-40B4-BE49-F238E27FC236}">
                <a16:creationId xmlns:a16="http://schemas.microsoft.com/office/drawing/2014/main" id="{AD7ECBD7-6868-196C-DB66-E8E4E553BA7C}"/>
              </a:ext>
            </a:extLst>
          </p:cNvPr>
          <p:cNvSpPr>
            <a:spLocks noGrp="1"/>
          </p:cNvSpPr>
          <p:nvPr>
            <p:ph type="title"/>
          </p:nvPr>
        </p:nvSpPr>
        <p:spPr>
          <a:xfrm>
            <a:off x="838199" y="782739"/>
            <a:ext cx="10632439" cy="785813"/>
          </a:xfrm>
        </p:spPr>
        <p:txBody>
          <a:bodyPr/>
          <a:lstStyle/>
          <a:p>
            <a:endParaRPr lang="en-FI"/>
          </a:p>
        </p:txBody>
      </p:sp>
    </p:spTree>
    <p:extLst>
      <p:ext uri="{BB962C8B-B14F-4D97-AF65-F5344CB8AC3E}">
        <p14:creationId xmlns:p14="http://schemas.microsoft.com/office/powerpoint/2010/main" val="452272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ksi palstaa">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24633CD5-2CE8-4065-5307-93439A4F9A02}"/>
              </a:ext>
            </a:extLst>
          </p:cNvPr>
          <p:cNvSpPr>
            <a:spLocks noGrp="1"/>
          </p:cNvSpPr>
          <p:nvPr>
            <p:ph type="title" hasCustomPrompt="1"/>
          </p:nvPr>
        </p:nvSpPr>
        <p:spPr/>
        <p:txBody>
          <a:bodyPr/>
          <a:lstStyle/>
          <a:p>
            <a:r>
              <a:rPr lang="fi-FI" noProof="0" dirty="0"/>
              <a:t>Lisää otsikko tähän</a:t>
            </a:r>
            <a:endParaRPr lang="fi-FI" dirty="0"/>
          </a:p>
        </p:txBody>
      </p:sp>
      <p:sp>
        <p:nvSpPr>
          <p:cNvPr id="6" name="Sisällön paikkamerkki 5">
            <a:extLst>
              <a:ext uri="{FF2B5EF4-FFF2-40B4-BE49-F238E27FC236}">
                <a16:creationId xmlns:a16="http://schemas.microsoft.com/office/drawing/2014/main" id="{456A56CF-8FE3-8F7F-55AB-E3658C3A9FA3}"/>
              </a:ext>
            </a:extLst>
          </p:cNvPr>
          <p:cNvSpPr>
            <a:spLocks noGrp="1"/>
          </p:cNvSpPr>
          <p:nvPr>
            <p:ph sz="quarter" idx="24" hasCustomPrompt="1"/>
          </p:nvPr>
        </p:nvSpPr>
        <p:spPr>
          <a:xfrm>
            <a:off x="720725" y="1440000"/>
            <a:ext cx="5326063" cy="4194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7" name="Sisällön paikkamerkki 5">
            <a:extLst>
              <a:ext uri="{FF2B5EF4-FFF2-40B4-BE49-F238E27FC236}">
                <a16:creationId xmlns:a16="http://schemas.microsoft.com/office/drawing/2014/main" id="{E2217E9E-8F22-AB2D-3907-6F711333FA3F}"/>
              </a:ext>
            </a:extLst>
          </p:cNvPr>
          <p:cNvSpPr>
            <a:spLocks noGrp="1"/>
          </p:cNvSpPr>
          <p:nvPr>
            <p:ph sz="quarter" idx="25" hasCustomPrompt="1"/>
          </p:nvPr>
        </p:nvSpPr>
        <p:spPr>
          <a:xfrm>
            <a:off x="6325200" y="1440000"/>
            <a:ext cx="5326063" cy="4194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9" name="Dian numeron paikkamerkki 8">
            <a:extLst>
              <a:ext uri="{FF2B5EF4-FFF2-40B4-BE49-F238E27FC236}">
                <a16:creationId xmlns:a16="http://schemas.microsoft.com/office/drawing/2014/main" id="{3D7F3FA1-D708-AED3-F0BE-00857E2386EA}"/>
              </a:ext>
            </a:extLst>
          </p:cNvPr>
          <p:cNvSpPr>
            <a:spLocks noGrp="1"/>
          </p:cNvSpPr>
          <p:nvPr>
            <p:ph type="sldNum" sz="quarter" idx="26"/>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21285490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Välikalvo - Kelta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999" y="251505"/>
            <a:ext cx="11688002" cy="5774076"/>
          </a:xfrm>
          <a:prstGeom prst="rect">
            <a:avLst/>
          </a:prstGeom>
          <a:solidFill>
            <a:srgbClr val="EEC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2" name="Picture 1">
            <a:extLst>
              <a:ext uri="{FF2B5EF4-FFF2-40B4-BE49-F238E27FC236}">
                <a16:creationId xmlns:a16="http://schemas.microsoft.com/office/drawing/2014/main" id="{20F47650-839D-64FC-8B9B-16DF3BE461FA}"/>
              </a:ext>
            </a:extLst>
          </p:cNvPr>
          <p:cNvPicPr>
            <a:picLocks noChangeAspect="1"/>
          </p:cNvPicPr>
          <p:nvPr userDrawn="1"/>
        </p:nvPicPr>
        <p:blipFill>
          <a:blip r:embed="rId2"/>
          <a:stretch>
            <a:fillRect/>
          </a:stretch>
        </p:blipFill>
        <p:spPr>
          <a:xfrm>
            <a:off x="8871775" y="251505"/>
            <a:ext cx="3068225" cy="2848746"/>
          </a:xfrm>
          <a:prstGeom prst="rect">
            <a:avLst/>
          </a:prstGeom>
        </p:spPr>
      </p:pic>
      <p:pic>
        <p:nvPicPr>
          <p:cNvPr id="5" name="Picture 4">
            <a:extLst>
              <a:ext uri="{FF2B5EF4-FFF2-40B4-BE49-F238E27FC236}">
                <a16:creationId xmlns:a16="http://schemas.microsoft.com/office/drawing/2014/main" id="{A3BDD096-AB7B-F0B2-4D84-F219EAC2C915}"/>
              </a:ext>
            </a:extLst>
          </p:cNvPr>
          <p:cNvPicPr>
            <a:picLocks noChangeAspect="1"/>
          </p:cNvPicPr>
          <p:nvPr userDrawn="1"/>
        </p:nvPicPr>
        <p:blipFill>
          <a:blip r:embed="rId3"/>
          <a:stretch>
            <a:fillRect/>
          </a:stretch>
        </p:blipFill>
        <p:spPr>
          <a:xfrm>
            <a:off x="251998" y="2998309"/>
            <a:ext cx="4833085" cy="3027272"/>
          </a:xfrm>
          <a:prstGeom prst="rect">
            <a:avLst/>
          </a:prstGeom>
        </p:spPr>
      </p:pic>
      <p:sp>
        <p:nvSpPr>
          <p:cNvPr id="7" name="TextBox 6">
            <a:extLst>
              <a:ext uri="{FF2B5EF4-FFF2-40B4-BE49-F238E27FC236}">
                <a16:creationId xmlns:a16="http://schemas.microsoft.com/office/drawing/2014/main" id="{58013EA2-3299-D5A3-15C6-76FA66974104}"/>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dirty="0">
              <a:latin typeface="Tahoma" panose="020B0604030504040204" pitchFamily="34" charset="0"/>
              <a:ea typeface="Tahoma" panose="020B0604030504040204" pitchFamily="34" charset="0"/>
              <a:cs typeface="Tahoma" panose="020B0604030504040204" pitchFamily="34" charset="0"/>
            </a:endParaRPr>
          </a:p>
        </p:txBody>
      </p:sp>
      <p:sp>
        <p:nvSpPr>
          <p:cNvPr id="9" name="Title 1">
            <a:extLst>
              <a:ext uri="{FF2B5EF4-FFF2-40B4-BE49-F238E27FC236}">
                <a16:creationId xmlns:a16="http://schemas.microsoft.com/office/drawing/2014/main" id="{D7FCCCA3-CA4B-DCFB-9A01-49D4180F50B2}"/>
              </a:ext>
            </a:extLst>
          </p:cNvPr>
          <p:cNvSpPr>
            <a:spLocks noGrp="1"/>
          </p:cNvSpPr>
          <p:nvPr>
            <p:ph type="ctrTitle"/>
          </p:nvPr>
        </p:nvSpPr>
        <p:spPr>
          <a:xfrm>
            <a:off x="3432495" y="2326677"/>
            <a:ext cx="5327009" cy="1102323"/>
          </a:xfrm>
        </p:spPr>
        <p:txBody>
          <a:bodyPr>
            <a:normAutofit/>
          </a:bodyPr>
          <a:lstStyle>
            <a:lvl1pPr algn="ctr">
              <a:defRPr sz="4000"/>
            </a:lvl1p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10" name="Subtitle 2">
            <a:extLst>
              <a:ext uri="{FF2B5EF4-FFF2-40B4-BE49-F238E27FC236}">
                <a16:creationId xmlns:a16="http://schemas.microsoft.com/office/drawing/2014/main" id="{E6E6A915-51C2-4EBF-53BC-0B5DC7E3BA6A}"/>
              </a:ext>
            </a:extLst>
          </p:cNvPr>
          <p:cNvSpPr>
            <a:spLocks noGrp="1"/>
          </p:cNvSpPr>
          <p:nvPr>
            <p:ph type="subTitle" idx="1"/>
          </p:nvPr>
        </p:nvSpPr>
        <p:spPr>
          <a:xfrm>
            <a:off x="3432495" y="3794425"/>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endParaRPr lang="en-US"/>
          </a:p>
        </p:txBody>
      </p:sp>
    </p:spTree>
    <p:extLst>
      <p:ext uri="{BB962C8B-B14F-4D97-AF65-F5344CB8AC3E}">
        <p14:creationId xmlns:p14="http://schemas.microsoft.com/office/powerpoint/2010/main" val="42365402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8314508" cy="785813"/>
          </a:xfrm>
        </p:spPr>
        <p:txBody>
          <a:bodyPr/>
          <a:lstStyle>
            <a:lvl1pPr>
              <a:defRPr>
                <a:solidFill>
                  <a:schemeClr val="accent3"/>
                </a:solidFill>
              </a:defRPr>
            </a:lvl1pPr>
          </a:lstStyle>
          <a:p>
            <a:endParaRPr lang="en-FI"/>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a:p>
        </p:txBody>
      </p:sp>
    </p:spTree>
    <p:extLst>
      <p:ext uri="{BB962C8B-B14F-4D97-AF65-F5344CB8AC3E}">
        <p14:creationId xmlns:p14="http://schemas.microsoft.com/office/powerpoint/2010/main" val="37925978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 - 12">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78FDF6FC-571E-DADF-BD17-E08A71AB2A93}"/>
              </a:ext>
            </a:extLst>
          </p:cNvPr>
          <p:cNvSpPr>
            <a:spLocks noGrp="1"/>
          </p:cNvSpPr>
          <p:nvPr>
            <p:ph type="body" sz="quarter" idx="22"/>
          </p:nvPr>
        </p:nvSpPr>
        <p:spPr>
          <a:xfrm>
            <a:off x="838200" y="2021163"/>
            <a:ext cx="10632439" cy="3661569"/>
          </a:xfrm>
        </p:spPr>
        <p:txBody>
          <a:bodyPr/>
          <a:lstStyle/>
          <a:p>
            <a:endParaRPr lang="en-FI"/>
          </a:p>
        </p:txBody>
      </p:sp>
      <p:sp>
        <p:nvSpPr>
          <p:cNvPr id="3" name="Title 1">
            <a:extLst>
              <a:ext uri="{FF2B5EF4-FFF2-40B4-BE49-F238E27FC236}">
                <a16:creationId xmlns:a16="http://schemas.microsoft.com/office/drawing/2014/main" id="{A4B05F65-97A7-4144-A2EA-58C9D9C13C68}"/>
              </a:ext>
            </a:extLst>
          </p:cNvPr>
          <p:cNvSpPr>
            <a:spLocks noGrp="1"/>
          </p:cNvSpPr>
          <p:nvPr>
            <p:ph type="title"/>
          </p:nvPr>
        </p:nvSpPr>
        <p:spPr>
          <a:xfrm>
            <a:off x="838199" y="782739"/>
            <a:ext cx="10632439" cy="785813"/>
          </a:xfrm>
        </p:spPr>
        <p:txBody>
          <a:bodyPr/>
          <a:lstStyle/>
          <a:p>
            <a:endParaRPr lang="en-FI"/>
          </a:p>
        </p:txBody>
      </p:sp>
    </p:spTree>
    <p:extLst>
      <p:ext uri="{BB962C8B-B14F-4D97-AF65-F5344CB8AC3E}">
        <p14:creationId xmlns:p14="http://schemas.microsoft.com/office/powerpoint/2010/main" val="14749291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0">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a:p>
        </p:txBody>
      </p:sp>
      <p:sp>
        <p:nvSpPr>
          <p:cNvPr id="3" name="Title 1">
            <a:extLst>
              <a:ext uri="{FF2B5EF4-FFF2-40B4-BE49-F238E27FC236}">
                <a16:creationId xmlns:a16="http://schemas.microsoft.com/office/drawing/2014/main" id="{435E59BA-F57D-FB3E-592A-82C457653951}"/>
              </a:ext>
            </a:extLst>
          </p:cNvPr>
          <p:cNvSpPr>
            <a:spLocks noGrp="1"/>
          </p:cNvSpPr>
          <p:nvPr>
            <p:ph type="title"/>
          </p:nvPr>
        </p:nvSpPr>
        <p:spPr>
          <a:xfrm>
            <a:off x="838200" y="782739"/>
            <a:ext cx="8314508" cy="785813"/>
          </a:xfrm>
        </p:spPr>
        <p:txBody>
          <a:bodyPr/>
          <a:lstStyle/>
          <a:p>
            <a:endParaRPr lang="en-FI"/>
          </a:p>
        </p:txBody>
      </p:sp>
    </p:spTree>
    <p:extLst>
      <p:ext uri="{BB962C8B-B14F-4D97-AF65-F5344CB8AC3E}">
        <p14:creationId xmlns:p14="http://schemas.microsoft.com/office/powerpoint/2010/main" val="13418680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 - 13">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28BD0CF2-4E97-0EDF-853A-F7F9C9D01D6F}"/>
              </a:ext>
            </a:extLst>
          </p:cNvPr>
          <p:cNvSpPr>
            <a:spLocks noGrp="1"/>
          </p:cNvSpPr>
          <p:nvPr>
            <p:ph type="body" sz="quarter" idx="22"/>
          </p:nvPr>
        </p:nvSpPr>
        <p:spPr>
          <a:xfrm>
            <a:off x="838200" y="2021163"/>
            <a:ext cx="10632439" cy="3661569"/>
          </a:xfrm>
        </p:spPr>
        <p:txBody>
          <a:bodyPr/>
          <a:lstStyle/>
          <a:p>
            <a:endParaRPr lang="en-FI"/>
          </a:p>
        </p:txBody>
      </p:sp>
      <p:sp>
        <p:nvSpPr>
          <p:cNvPr id="3" name="Title 1">
            <a:extLst>
              <a:ext uri="{FF2B5EF4-FFF2-40B4-BE49-F238E27FC236}">
                <a16:creationId xmlns:a16="http://schemas.microsoft.com/office/drawing/2014/main" id="{86F10886-4D4D-1663-87DF-B6A58D6D9785}"/>
              </a:ext>
            </a:extLst>
          </p:cNvPr>
          <p:cNvSpPr>
            <a:spLocks noGrp="1"/>
          </p:cNvSpPr>
          <p:nvPr>
            <p:ph type="title"/>
          </p:nvPr>
        </p:nvSpPr>
        <p:spPr>
          <a:xfrm>
            <a:off x="838199" y="782739"/>
            <a:ext cx="10632439" cy="785813"/>
          </a:xfrm>
        </p:spPr>
        <p:txBody>
          <a:bodyPr/>
          <a:lstStyle/>
          <a:p>
            <a:endParaRPr lang="en-FI"/>
          </a:p>
        </p:txBody>
      </p:sp>
    </p:spTree>
    <p:extLst>
      <p:ext uri="{BB962C8B-B14F-4D97-AF65-F5344CB8AC3E}">
        <p14:creationId xmlns:p14="http://schemas.microsoft.com/office/powerpoint/2010/main" val="10335731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Välikalvo - Vihreä">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999" y="251505"/>
            <a:ext cx="11688002" cy="5774076"/>
          </a:xfrm>
          <a:prstGeom prst="rect">
            <a:avLst/>
          </a:prstGeom>
          <a:solidFill>
            <a:srgbClr val="92D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3" name="Picture 2">
            <a:extLst>
              <a:ext uri="{FF2B5EF4-FFF2-40B4-BE49-F238E27FC236}">
                <a16:creationId xmlns:a16="http://schemas.microsoft.com/office/drawing/2014/main" id="{F31FB1B8-927F-F127-ECC1-C5AA85D3F5C3}"/>
              </a:ext>
            </a:extLst>
          </p:cNvPr>
          <p:cNvPicPr>
            <a:picLocks noChangeAspect="1"/>
          </p:cNvPicPr>
          <p:nvPr userDrawn="1"/>
        </p:nvPicPr>
        <p:blipFill>
          <a:blip r:embed="rId2"/>
          <a:stretch>
            <a:fillRect/>
          </a:stretch>
        </p:blipFill>
        <p:spPr>
          <a:xfrm>
            <a:off x="594898" y="4024737"/>
            <a:ext cx="2288002" cy="2000844"/>
          </a:xfrm>
          <a:prstGeom prst="rect">
            <a:avLst/>
          </a:prstGeom>
        </p:spPr>
      </p:pic>
      <p:pic>
        <p:nvPicPr>
          <p:cNvPr id="5" name="Picture 4">
            <a:extLst>
              <a:ext uri="{FF2B5EF4-FFF2-40B4-BE49-F238E27FC236}">
                <a16:creationId xmlns:a16="http://schemas.microsoft.com/office/drawing/2014/main" id="{9578A36A-05A0-B140-8062-436A4B4D962A}"/>
              </a:ext>
            </a:extLst>
          </p:cNvPr>
          <p:cNvPicPr>
            <a:picLocks noChangeAspect="1"/>
          </p:cNvPicPr>
          <p:nvPr userDrawn="1"/>
        </p:nvPicPr>
        <p:blipFill>
          <a:blip r:embed="rId3"/>
          <a:stretch>
            <a:fillRect/>
          </a:stretch>
        </p:blipFill>
        <p:spPr>
          <a:xfrm>
            <a:off x="1189422" y="1186425"/>
            <a:ext cx="1313816" cy="1242153"/>
          </a:xfrm>
          <a:prstGeom prst="rect">
            <a:avLst/>
          </a:prstGeom>
        </p:spPr>
      </p:pic>
      <p:pic>
        <p:nvPicPr>
          <p:cNvPr id="6" name="Picture 5">
            <a:extLst>
              <a:ext uri="{FF2B5EF4-FFF2-40B4-BE49-F238E27FC236}">
                <a16:creationId xmlns:a16="http://schemas.microsoft.com/office/drawing/2014/main" id="{B55969B9-EEC7-84FD-4FAF-28A91B0F5333}"/>
              </a:ext>
            </a:extLst>
          </p:cNvPr>
          <p:cNvPicPr>
            <a:picLocks noChangeAspect="1"/>
          </p:cNvPicPr>
          <p:nvPr userDrawn="1"/>
        </p:nvPicPr>
        <p:blipFill>
          <a:blip r:embed="rId4"/>
          <a:stretch>
            <a:fillRect/>
          </a:stretch>
        </p:blipFill>
        <p:spPr>
          <a:xfrm>
            <a:off x="9820312" y="1763034"/>
            <a:ext cx="931880" cy="597267"/>
          </a:xfrm>
          <a:prstGeom prst="rect">
            <a:avLst/>
          </a:prstGeom>
        </p:spPr>
      </p:pic>
      <p:pic>
        <p:nvPicPr>
          <p:cNvPr id="8" name="Picture 7">
            <a:extLst>
              <a:ext uri="{FF2B5EF4-FFF2-40B4-BE49-F238E27FC236}">
                <a16:creationId xmlns:a16="http://schemas.microsoft.com/office/drawing/2014/main" id="{AEACA3E3-6F5B-728F-1CC8-EA2498720A07}"/>
              </a:ext>
            </a:extLst>
          </p:cNvPr>
          <p:cNvPicPr>
            <a:picLocks noChangeAspect="1"/>
          </p:cNvPicPr>
          <p:nvPr userDrawn="1"/>
        </p:nvPicPr>
        <p:blipFill>
          <a:blip r:embed="rId5"/>
          <a:stretch>
            <a:fillRect/>
          </a:stretch>
        </p:blipFill>
        <p:spPr>
          <a:xfrm>
            <a:off x="10085244" y="4024737"/>
            <a:ext cx="1333896" cy="2000844"/>
          </a:xfrm>
          <a:prstGeom prst="rect">
            <a:avLst/>
          </a:prstGeom>
        </p:spPr>
      </p:pic>
      <p:pic>
        <p:nvPicPr>
          <p:cNvPr id="9" name="Picture 8">
            <a:extLst>
              <a:ext uri="{FF2B5EF4-FFF2-40B4-BE49-F238E27FC236}">
                <a16:creationId xmlns:a16="http://schemas.microsoft.com/office/drawing/2014/main" id="{CB8076F0-97CC-C013-9838-52D3E59FE8FE}"/>
              </a:ext>
            </a:extLst>
          </p:cNvPr>
          <p:cNvPicPr>
            <a:picLocks noChangeAspect="1"/>
          </p:cNvPicPr>
          <p:nvPr userDrawn="1"/>
        </p:nvPicPr>
        <p:blipFill>
          <a:blip r:embed="rId5"/>
          <a:stretch>
            <a:fillRect/>
          </a:stretch>
        </p:blipFill>
        <p:spPr>
          <a:xfrm>
            <a:off x="9162867" y="4642015"/>
            <a:ext cx="922377" cy="1383566"/>
          </a:xfrm>
          <a:prstGeom prst="rect">
            <a:avLst/>
          </a:prstGeom>
        </p:spPr>
      </p:pic>
      <p:pic>
        <p:nvPicPr>
          <p:cNvPr id="11" name="Picture 10">
            <a:extLst>
              <a:ext uri="{FF2B5EF4-FFF2-40B4-BE49-F238E27FC236}">
                <a16:creationId xmlns:a16="http://schemas.microsoft.com/office/drawing/2014/main" id="{8301F4E0-43E8-4A1D-12B3-A9C24AAF51AC}"/>
              </a:ext>
            </a:extLst>
          </p:cNvPr>
          <p:cNvPicPr>
            <a:picLocks noChangeAspect="1"/>
          </p:cNvPicPr>
          <p:nvPr userDrawn="1"/>
        </p:nvPicPr>
        <p:blipFill>
          <a:blip r:embed="rId6"/>
          <a:stretch>
            <a:fillRect/>
          </a:stretch>
        </p:blipFill>
        <p:spPr>
          <a:xfrm>
            <a:off x="8609081" y="1107470"/>
            <a:ext cx="771954" cy="499500"/>
          </a:xfrm>
          <a:prstGeom prst="rect">
            <a:avLst/>
          </a:prstGeom>
        </p:spPr>
      </p:pic>
      <p:sp>
        <p:nvSpPr>
          <p:cNvPr id="14" name="TextBox 13">
            <a:extLst>
              <a:ext uri="{FF2B5EF4-FFF2-40B4-BE49-F238E27FC236}">
                <a16:creationId xmlns:a16="http://schemas.microsoft.com/office/drawing/2014/main" id="{D994E3DF-64F4-D933-DD0D-FBBCC9FB34EC}"/>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dirty="0">
              <a:latin typeface="Tahoma" panose="020B0604030504040204" pitchFamily="34" charset="0"/>
              <a:ea typeface="Tahoma" panose="020B0604030504040204" pitchFamily="34" charset="0"/>
              <a:cs typeface="Tahoma" panose="020B0604030504040204" pitchFamily="34" charset="0"/>
            </a:endParaRPr>
          </a:p>
        </p:txBody>
      </p:sp>
      <p:sp>
        <p:nvSpPr>
          <p:cNvPr id="17" name="Title 1">
            <a:extLst>
              <a:ext uri="{FF2B5EF4-FFF2-40B4-BE49-F238E27FC236}">
                <a16:creationId xmlns:a16="http://schemas.microsoft.com/office/drawing/2014/main" id="{B2162160-C6D6-FEE7-EB38-764188ECEF7C}"/>
              </a:ext>
            </a:extLst>
          </p:cNvPr>
          <p:cNvSpPr>
            <a:spLocks noGrp="1"/>
          </p:cNvSpPr>
          <p:nvPr>
            <p:ph type="ctrTitle"/>
          </p:nvPr>
        </p:nvSpPr>
        <p:spPr>
          <a:xfrm>
            <a:off x="3432495" y="2326677"/>
            <a:ext cx="5327009" cy="1102323"/>
          </a:xfrm>
        </p:spPr>
        <p:txBody>
          <a:bodyPr>
            <a:normAutofit/>
          </a:bodyPr>
          <a:lstStyle>
            <a:lvl1pPr algn="ctr">
              <a:defRPr sz="4000"/>
            </a:lvl1p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19" name="Subtitle 2">
            <a:extLst>
              <a:ext uri="{FF2B5EF4-FFF2-40B4-BE49-F238E27FC236}">
                <a16:creationId xmlns:a16="http://schemas.microsoft.com/office/drawing/2014/main" id="{9E9FAB06-579E-997C-D507-3C7DE96A635E}"/>
              </a:ext>
            </a:extLst>
          </p:cNvPr>
          <p:cNvSpPr>
            <a:spLocks noGrp="1"/>
          </p:cNvSpPr>
          <p:nvPr>
            <p:ph type="subTitle" idx="1"/>
          </p:nvPr>
        </p:nvSpPr>
        <p:spPr>
          <a:xfrm>
            <a:off x="3432495" y="3794425"/>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endParaRPr lang="en-US"/>
          </a:p>
        </p:txBody>
      </p:sp>
    </p:spTree>
    <p:extLst>
      <p:ext uri="{BB962C8B-B14F-4D97-AF65-F5344CB8AC3E}">
        <p14:creationId xmlns:p14="http://schemas.microsoft.com/office/powerpoint/2010/main" val="738066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ksi palstaa alaotsikoilla">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EEE38BAB-B386-4C31-2DE1-58A24FDCC726}"/>
              </a:ext>
            </a:extLst>
          </p:cNvPr>
          <p:cNvSpPr>
            <a:spLocks noGrp="1"/>
          </p:cNvSpPr>
          <p:nvPr>
            <p:ph type="title" hasCustomPrompt="1"/>
          </p:nvPr>
        </p:nvSpPr>
        <p:spPr/>
        <p:txBody>
          <a:bodyPr/>
          <a:lstStyle/>
          <a:p>
            <a:r>
              <a:rPr lang="fi-FI" noProof="0" dirty="0"/>
              <a:t>Lisää otsikko tähän</a:t>
            </a:r>
            <a:endParaRPr lang="fi-FI" dirty="0"/>
          </a:p>
        </p:txBody>
      </p:sp>
      <p:sp>
        <p:nvSpPr>
          <p:cNvPr id="3" name="Text Placeholder 3">
            <a:extLst>
              <a:ext uri="{FF2B5EF4-FFF2-40B4-BE49-F238E27FC236}">
                <a16:creationId xmlns:a16="http://schemas.microsoft.com/office/drawing/2014/main" id="{540B339C-D1A4-8B53-5061-7456A88F994A}"/>
              </a:ext>
            </a:extLst>
          </p:cNvPr>
          <p:cNvSpPr>
            <a:spLocks noGrp="1"/>
          </p:cNvSpPr>
          <p:nvPr>
            <p:ph type="body" sz="quarter" idx="26"/>
          </p:nvPr>
        </p:nvSpPr>
        <p:spPr>
          <a:xfrm>
            <a:off x="720725" y="1440000"/>
            <a:ext cx="5326063" cy="409303"/>
          </a:xfrm>
        </p:spPr>
        <p:txBody>
          <a:bodyPr/>
          <a:lstStyle>
            <a:lvl1pPr marL="0" indent="0">
              <a:spcBef>
                <a:spcPts val="0"/>
              </a:spcBef>
              <a:buNone/>
              <a:defRPr b="1"/>
            </a:lvl1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456A56CF-8FE3-8F7F-55AB-E3658C3A9FA3}"/>
              </a:ext>
            </a:extLst>
          </p:cNvPr>
          <p:cNvSpPr>
            <a:spLocks noGrp="1"/>
          </p:cNvSpPr>
          <p:nvPr>
            <p:ph sz="quarter" idx="24" hasCustomPrompt="1"/>
          </p:nvPr>
        </p:nvSpPr>
        <p:spPr>
          <a:xfrm>
            <a:off x="720725" y="1926772"/>
            <a:ext cx="5326063" cy="3755686"/>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4" name="Text Placeholder 3">
            <a:extLst>
              <a:ext uri="{FF2B5EF4-FFF2-40B4-BE49-F238E27FC236}">
                <a16:creationId xmlns:a16="http://schemas.microsoft.com/office/drawing/2014/main" id="{58545B06-0829-4AA4-1BCC-5C1FA1EDDC95}"/>
              </a:ext>
            </a:extLst>
          </p:cNvPr>
          <p:cNvSpPr>
            <a:spLocks noGrp="1"/>
          </p:cNvSpPr>
          <p:nvPr>
            <p:ph type="body" sz="quarter" idx="27"/>
          </p:nvPr>
        </p:nvSpPr>
        <p:spPr>
          <a:xfrm>
            <a:off x="6325200" y="1440000"/>
            <a:ext cx="5326063" cy="409303"/>
          </a:xfrm>
        </p:spPr>
        <p:txBody>
          <a:bodyPr/>
          <a:lstStyle>
            <a:lvl1pPr marL="0" indent="0">
              <a:spcBef>
                <a:spcPts val="0"/>
              </a:spcBef>
              <a:buNone/>
              <a:defRPr b="1"/>
            </a:lvl1pPr>
          </a:lstStyle>
          <a:p>
            <a:pPr lvl="0"/>
            <a:r>
              <a:rPr lang="fi-FI"/>
              <a:t>Muokkaa tekstin perustyylejä napsauttamalla</a:t>
            </a:r>
          </a:p>
        </p:txBody>
      </p:sp>
      <p:sp>
        <p:nvSpPr>
          <p:cNvPr id="7" name="Sisällön paikkamerkki 5">
            <a:extLst>
              <a:ext uri="{FF2B5EF4-FFF2-40B4-BE49-F238E27FC236}">
                <a16:creationId xmlns:a16="http://schemas.microsoft.com/office/drawing/2014/main" id="{E2217E9E-8F22-AB2D-3907-6F711333FA3F}"/>
              </a:ext>
            </a:extLst>
          </p:cNvPr>
          <p:cNvSpPr>
            <a:spLocks noGrp="1"/>
          </p:cNvSpPr>
          <p:nvPr>
            <p:ph sz="quarter" idx="25" hasCustomPrompt="1"/>
          </p:nvPr>
        </p:nvSpPr>
        <p:spPr>
          <a:xfrm>
            <a:off x="6325200" y="1926772"/>
            <a:ext cx="5326063" cy="3755686"/>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9" name="Dian numeron paikkamerkki 8">
            <a:extLst>
              <a:ext uri="{FF2B5EF4-FFF2-40B4-BE49-F238E27FC236}">
                <a16:creationId xmlns:a16="http://schemas.microsoft.com/office/drawing/2014/main" id="{FACC8844-72F4-416B-480E-685CD180A037}"/>
              </a:ext>
            </a:extLst>
          </p:cNvPr>
          <p:cNvSpPr>
            <a:spLocks noGrp="1"/>
          </p:cNvSpPr>
          <p:nvPr>
            <p:ph type="sldNum" sz="quarter" idx="28"/>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430290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illinen sisältö oikealla">
    <p:spTree>
      <p:nvGrpSpPr>
        <p:cNvPr id="1" name=""/>
        <p:cNvGrpSpPr/>
        <p:nvPr/>
      </p:nvGrpSpPr>
      <p:grpSpPr>
        <a:xfrm>
          <a:off x="0" y="0"/>
          <a:ext cx="0" cy="0"/>
          <a:chOff x="0" y="0"/>
          <a:chExt cx="0" cy="0"/>
        </a:xfrm>
      </p:grpSpPr>
      <p:sp>
        <p:nvSpPr>
          <p:cNvPr id="9" name="Otsikko 8">
            <a:extLst>
              <a:ext uri="{FF2B5EF4-FFF2-40B4-BE49-F238E27FC236}">
                <a16:creationId xmlns:a16="http://schemas.microsoft.com/office/drawing/2014/main" id="{9CBA6753-AC2F-F93E-2C42-0E7F5C9CED06}"/>
              </a:ext>
            </a:extLst>
          </p:cNvPr>
          <p:cNvSpPr>
            <a:spLocks noGrp="1"/>
          </p:cNvSpPr>
          <p:nvPr>
            <p:ph type="title" hasCustomPrompt="1"/>
          </p:nvPr>
        </p:nvSpPr>
        <p:spPr>
          <a:xfrm>
            <a:off x="720000" y="720000"/>
            <a:ext cx="5040000" cy="576000"/>
          </a:xfrm>
        </p:spPr>
        <p:txBody>
          <a:bodyPr/>
          <a:lstStyle/>
          <a:p>
            <a:r>
              <a:rPr lang="fi-FI" noProof="0" dirty="0"/>
              <a:t>Lisää otsikko tähän</a:t>
            </a:r>
            <a:endParaRPr lang="fi-FI" dirty="0"/>
          </a:p>
        </p:txBody>
      </p:sp>
      <p:sp>
        <p:nvSpPr>
          <p:cNvPr id="8" name="Tekstin paikkamerkki 7">
            <a:extLst>
              <a:ext uri="{FF2B5EF4-FFF2-40B4-BE49-F238E27FC236}">
                <a16:creationId xmlns:a16="http://schemas.microsoft.com/office/drawing/2014/main" id="{C9B3232E-DDBD-61D4-59D7-3B23858620B6}"/>
              </a:ext>
            </a:extLst>
          </p:cNvPr>
          <p:cNvSpPr>
            <a:spLocks noGrp="1"/>
          </p:cNvSpPr>
          <p:nvPr>
            <p:ph type="body" sz="quarter" idx="24" hasCustomPrompt="1"/>
          </p:nvPr>
        </p:nvSpPr>
        <p:spPr>
          <a:xfrm>
            <a:off x="720000" y="1439999"/>
            <a:ext cx="5040000" cy="4193357"/>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6" name="Sisällön paikkamerkki 5">
            <a:extLst>
              <a:ext uri="{FF2B5EF4-FFF2-40B4-BE49-F238E27FC236}">
                <a16:creationId xmlns:a16="http://schemas.microsoft.com/office/drawing/2014/main" id="{3F404B4E-A101-8F4B-194A-5EF1D5868B74}"/>
              </a:ext>
            </a:extLst>
          </p:cNvPr>
          <p:cNvSpPr>
            <a:spLocks noGrp="1"/>
          </p:cNvSpPr>
          <p:nvPr>
            <p:ph sz="quarter" idx="23" hasCustomPrompt="1"/>
          </p:nvPr>
        </p:nvSpPr>
        <p:spPr>
          <a:xfrm>
            <a:off x="6096000" y="252413"/>
            <a:ext cx="5848350" cy="5380943"/>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10" name="Dian numeron paikkamerkki 9">
            <a:extLst>
              <a:ext uri="{FF2B5EF4-FFF2-40B4-BE49-F238E27FC236}">
                <a16:creationId xmlns:a16="http://schemas.microsoft.com/office/drawing/2014/main" id="{CFC4E0D0-D0F4-0DFD-7034-5036AAE979CC}"/>
              </a:ext>
            </a:extLst>
          </p:cNvPr>
          <p:cNvSpPr>
            <a:spLocks noGrp="1"/>
          </p:cNvSpPr>
          <p:nvPr>
            <p:ph type="sldNum" sz="quarter" idx="25"/>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4017125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uvapaikka oikealla">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18477C43-53FF-0603-0B98-EF535C584643}"/>
              </a:ext>
            </a:extLst>
          </p:cNvPr>
          <p:cNvSpPr>
            <a:spLocks noGrp="1"/>
          </p:cNvSpPr>
          <p:nvPr>
            <p:ph type="title" hasCustomPrompt="1"/>
          </p:nvPr>
        </p:nvSpPr>
        <p:spPr>
          <a:xfrm>
            <a:off x="720000" y="720000"/>
            <a:ext cx="5040000" cy="576000"/>
          </a:xfrm>
        </p:spPr>
        <p:txBody>
          <a:bodyPr/>
          <a:lstStyle/>
          <a:p>
            <a:r>
              <a:rPr lang="fi-FI" noProof="0" dirty="0"/>
              <a:t>Lisää otsikko tähän</a:t>
            </a:r>
            <a:endParaRPr lang="fi-FI" dirty="0"/>
          </a:p>
        </p:txBody>
      </p:sp>
      <p:sp>
        <p:nvSpPr>
          <p:cNvPr id="8" name="Tekstin paikkamerkki 7">
            <a:extLst>
              <a:ext uri="{FF2B5EF4-FFF2-40B4-BE49-F238E27FC236}">
                <a16:creationId xmlns:a16="http://schemas.microsoft.com/office/drawing/2014/main" id="{C9B3232E-DDBD-61D4-59D7-3B23858620B6}"/>
              </a:ext>
            </a:extLst>
          </p:cNvPr>
          <p:cNvSpPr>
            <a:spLocks noGrp="1"/>
          </p:cNvSpPr>
          <p:nvPr>
            <p:ph type="body" sz="quarter" idx="24" hasCustomPrompt="1"/>
          </p:nvPr>
        </p:nvSpPr>
        <p:spPr>
          <a:xfrm>
            <a:off x="720000" y="1440000"/>
            <a:ext cx="5040000" cy="4194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3" name="Kuvan paikkamerkki 7">
            <a:extLst>
              <a:ext uri="{FF2B5EF4-FFF2-40B4-BE49-F238E27FC236}">
                <a16:creationId xmlns:a16="http://schemas.microsoft.com/office/drawing/2014/main" id="{DBA1F0D4-5106-2EF2-94CC-3987EBA7B09A}"/>
              </a:ext>
            </a:extLst>
          </p:cNvPr>
          <p:cNvSpPr>
            <a:spLocks noGrp="1"/>
          </p:cNvSpPr>
          <p:nvPr>
            <p:ph type="pic" sz="quarter" idx="10"/>
          </p:nvPr>
        </p:nvSpPr>
        <p:spPr>
          <a:xfrm>
            <a:off x="6096000" y="252413"/>
            <a:ext cx="5848350" cy="5584825"/>
          </a:xfrm>
          <a:solidFill>
            <a:schemeClr val="bg1">
              <a:lumMod val="95000"/>
            </a:schemeClr>
          </a:solidFill>
        </p:spPr>
        <p:txBody>
          <a:bodyPr lIns="0" tIns="0" rIns="0" bIns="0" anchor="ctr" anchorCtr="0">
            <a:normAutofit/>
          </a:bodyPr>
          <a:lstStyle>
            <a:lvl1pPr marL="0" indent="0" algn="ctr">
              <a:buNone/>
              <a:defRPr sz="1800">
                <a:latin typeface="+mn-lt"/>
              </a:defRPr>
            </a:lvl1pPr>
          </a:lstStyle>
          <a:p>
            <a:r>
              <a:rPr lang="fi-FI"/>
              <a:t>Lisää kuva napsauttamalla kuvaketta</a:t>
            </a:r>
            <a:endParaRPr lang="fi-FI" dirty="0"/>
          </a:p>
        </p:txBody>
      </p:sp>
      <p:sp>
        <p:nvSpPr>
          <p:cNvPr id="5" name="Dian numeron paikkamerkki 4">
            <a:extLst>
              <a:ext uri="{FF2B5EF4-FFF2-40B4-BE49-F238E27FC236}">
                <a16:creationId xmlns:a16="http://schemas.microsoft.com/office/drawing/2014/main" id="{B195BEDE-56D8-75FC-B767-D0803F7AFB1A}"/>
              </a:ext>
            </a:extLst>
          </p:cNvPr>
          <p:cNvSpPr>
            <a:spLocks noGrp="1"/>
          </p:cNvSpPr>
          <p:nvPr>
            <p:ph type="sldNum" sz="quarter" idx="25"/>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3660387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theme" Target="../theme/theme2.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image" Target="../media/image2.png"/><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image" Target="../media/image10.jpg"/><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image" Target="../media/image3.png"/><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image" Target="../media/image2.png"/><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image" Target="../media/image1.emf"/><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theme" Target="../theme/theme3.xml"/><Relationship Id="rId8"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42D1F5-36C1-18ED-3A6F-6662D52AD95E}"/>
              </a:ext>
            </a:extLst>
          </p:cNvPr>
          <p:cNvSpPr>
            <a:spLocks noGrp="1"/>
          </p:cNvSpPr>
          <p:nvPr>
            <p:ph type="title"/>
          </p:nvPr>
        </p:nvSpPr>
        <p:spPr>
          <a:xfrm>
            <a:off x="720000" y="720000"/>
            <a:ext cx="10763068" cy="576000"/>
          </a:xfrm>
          <a:prstGeom prst="rect">
            <a:avLst/>
          </a:prstGeom>
        </p:spPr>
        <p:txBody>
          <a:bodyPr vert="horz" lIns="91440" tIns="45720" rIns="91440" bIns="45720" rtlCol="0" anchor="t" anchorCtr="0">
            <a:noAutofit/>
          </a:bodyPr>
          <a:lstStyle/>
          <a:p>
            <a:r>
              <a:rPr lang="en-GB" dirty="0" err="1"/>
              <a:t>Muokkaa</a:t>
            </a:r>
            <a:r>
              <a:rPr lang="en-GB" dirty="0"/>
              <a:t> </a:t>
            </a:r>
            <a:r>
              <a:rPr lang="en-GB" dirty="0" err="1"/>
              <a:t>ots</a:t>
            </a:r>
            <a:r>
              <a:rPr lang="en-GB" dirty="0"/>
              <a:t>. </a:t>
            </a:r>
            <a:r>
              <a:rPr lang="en-GB" dirty="0" err="1"/>
              <a:t>perustyyl</a:t>
            </a:r>
            <a:r>
              <a:rPr lang="en-GB" dirty="0"/>
              <a:t>. </a:t>
            </a:r>
            <a:r>
              <a:rPr lang="en-GB" dirty="0" err="1"/>
              <a:t>napsautt</a:t>
            </a:r>
            <a:r>
              <a:rPr lang="en-GB" dirty="0"/>
              <a:t>.</a:t>
            </a:r>
            <a:endParaRPr lang="en-FI" dirty="0"/>
          </a:p>
        </p:txBody>
      </p:sp>
      <p:sp>
        <p:nvSpPr>
          <p:cNvPr id="3" name="Text Placeholder 2">
            <a:extLst>
              <a:ext uri="{FF2B5EF4-FFF2-40B4-BE49-F238E27FC236}">
                <a16:creationId xmlns:a16="http://schemas.microsoft.com/office/drawing/2014/main" id="{24E3AB6A-BBB2-A295-68E8-402D854D2CA2}"/>
              </a:ext>
            </a:extLst>
          </p:cNvPr>
          <p:cNvSpPr>
            <a:spLocks noGrp="1"/>
          </p:cNvSpPr>
          <p:nvPr>
            <p:ph type="body" idx="1"/>
          </p:nvPr>
        </p:nvSpPr>
        <p:spPr>
          <a:xfrm>
            <a:off x="720000" y="1440000"/>
            <a:ext cx="10763068" cy="4194000"/>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Rectangle 30">
            <a:extLst>
              <a:ext uri="{FF2B5EF4-FFF2-40B4-BE49-F238E27FC236}">
                <a16:creationId xmlns:a16="http://schemas.microsoft.com/office/drawing/2014/main" id="{9B26E231-F98B-9C2E-A942-626D9BB39C2F}"/>
              </a:ext>
              <a:ext uri="{C183D7F6-B498-43B3-948B-1728B52AA6E4}">
                <adec:decorative xmlns:adec="http://schemas.microsoft.com/office/drawing/2017/decorative" val="1"/>
              </a:ext>
            </a:extLst>
          </p:cNvPr>
          <p:cNvSpPr/>
          <p:nvPr userDrawn="1"/>
        </p:nvSpPr>
        <p:spPr>
          <a:xfrm>
            <a:off x="252000" y="5838130"/>
            <a:ext cx="11692350" cy="18325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fi-FI" dirty="0"/>
          </a:p>
        </p:txBody>
      </p:sp>
      <p:sp>
        <p:nvSpPr>
          <p:cNvPr id="20" name="Dian numeron paikkamerkki 19">
            <a:extLst>
              <a:ext uri="{FF2B5EF4-FFF2-40B4-BE49-F238E27FC236}">
                <a16:creationId xmlns:a16="http://schemas.microsoft.com/office/drawing/2014/main" id="{984B9F9C-A983-A121-9F6E-9D0CB602523F}"/>
              </a:ext>
            </a:extLst>
          </p:cNvPr>
          <p:cNvSpPr>
            <a:spLocks noGrp="1"/>
          </p:cNvSpPr>
          <p:nvPr>
            <p:ph type="sldNum" sz="quarter" idx="4"/>
          </p:nvPr>
        </p:nvSpPr>
        <p:spPr>
          <a:xfrm>
            <a:off x="251999" y="6338686"/>
            <a:ext cx="1008000" cy="286047"/>
          </a:xfrm>
          <a:prstGeom prst="rect">
            <a:avLst/>
          </a:prstGeom>
        </p:spPr>
        <p:txBody>
          <a:bodyPr vert="horz" lIns="91440" tIns="45720" rIns="91440" bIns="45720" rtlCol="0" anchor="ctr">
            <a:noAutofit/>
          </a:bodyPr>
          <a:lstStyle>
            <a:lvl1pPr algn="l">
              <a:defRPr sz="1000" b="0">
                <a:solidFill>
                  <a:schemeClr val="tx1"/>
                </a:solidFill>
                <a:latin typeface="+mn-lt"/>
              </a:defRPr>
            </a:lvl1pPr>
          </a:lstStyle>
          <a:p>
            <a:fld id="{49719612-53BE-4F51-B5D1-3290D8DAB2AB}" type="slidenum">
              <a:rPr lang="fi-FI" smtClean="0"/>
              <a:pPr/>
              <a:t>‹#›</a:t>
            </a:fld>
            <a:endParaRPr lang="fi-FI" dirty="0"/>
          </a:p>
        </p:txBody>
      </p:sp>
      <p:pic>
        <p:nvPicPr>
          <p:cNvPr id="10" name="Picture 4">
            <a:extLst>
              <a:ext uri="{FF2B5EF4-FFF2-40B4-BE49-F238E27FC236}">
                <a16:creationId xmlns:a16="http://schemas.microsoft.com/office/drawing/2014/main" id="{A3F9B73A-4585-9B53-97FF-ADACB5BE8B87}"/>
              </a:ext>
              <a:ext uri="{C183D7F6-B498-43B3-948B-1728B52AA6E4}">
                <adec:decorative xmlns:adec="http://schemas.microsoft.com/office/drawing/2017/decorative" val="1"/>
              </a:ext>
            </a:extLst>
          </p:cNvPr>
          <p:cNvPicPr>
            <a:picLocks noChangeAspect="1"/>
          </p:cNvPicPr>
          <p:nvPr userDrawn="1"/>
        </p:nvPicPr>
        <p:blipFill>
          <a:blip r:embed="rId18"/>
          <a:stretch>
            <a:fillRect/>
          </a:stretch>
        </p:blipFill>
        <p:spPr>
          <a:xfrm>
            <a:off x="9641559" y="6208193"/>
            <a:ext cx="1910981" cy="435800"/>
          </a:xfrm>
          <a:prstGeom prst="rect">
            <a:avLst/>
          </a:prstGeom>
        </p:spPr>
      </p:pic>
      <p:pic>
        <p:nvPicPr>
          <p:cNvPr id="12" name="Kuva 11" descr="Kuva, joka sisältää kohteen Fontti, Grafiikka, teksti, graafinen suunnittelu&#10;&#10;Kuvaus luotu automaattisesti">
            <a:extLst>
              <a:ext uri="{FF2B5EF4-FFF2-40B4-BE49-F238E27FC236}">
                <a16:creationId xmlns:a16="http://schemas.microsoft.com/office/drawing/2014/main" id="{DABC52FE-6FA6-BB5E-6E4C-F4C209CCA775}"/>
              </a:ext>
            </a:extLst>
          </p:cNvPr>
          <p:cNvPicPr>
            <a:picLocks noChangeAspect="1"/>
          </p:cNvPicPr>
          <p:nvPr userDrawn="1"/>
        </p:nvPicPr>
        <p:blipFill>
          <a:blip r:embed="rId19"/>
          <a:stretch>
            <a:fillRect/>
          </a:stretch>
        </p:blipFill>
        <p:spPr>
          <a:xfrm>
            <a:off x="123796" y="5918748"/>
            <a:ext cx="1933621" cy="1014690"/>
          </a:xfrm>
          <a:prstGeom prst="rect">
            <a:avLst/>
          </a:prstGeom>
        </p:spPr>
      </p:pic>
      <p:pic>
        <p:nvPicPr>
          <p:cNvPr id="5" name="Picture 22">
            <a:extLst>
              <a:ext uri="{FF2B5EF4-FFF2-40B4-BE49-F238E27FC236}">
                <a16:creationId xmlns:a16="http://schemas.microsoft.com/office/drawing/2014/main" id="{86315409-1F27-95BA-7957-3046F9F2AF9C}"/>
              </a:ext>
              <a:ext uri="{C183D7F6-B498-43B3-948B-1728B52AA6E4}">
                <adec:decorative xmlns:adec="http://schemas.microsoft.com/office/drawing/2017/decorative" val="1"/>
              </a:ext>
            </a:extLst>
          </p:cNvPr>
          <p:cNvPicPr>
            <a:picLocks noChangeAspect="1"/>
          </p:cNvPicPr>
          <p:nvPr userDrawn="1"/>
        </p:nvPicPr>
        <p:blipFill>
          <a:blip r:embed="rId20"/>
          <a:stretch>
            <a:fillRect/>
          </a:stretch>
        </p:blipFill>
        <p:spPr>
          <a:xfrm>
            <a:off x="7768670" y="6163982"/>
            <a:ext cx="1782954" cy="489588"/>
          </a:xfrm>
          <a:prstGeom prst="rect">
            <a:avLst/>
          </a:prstGeom>
        </p:spPr>
      </p:pic>
    </p:spTree>
    <p:extLst>
      <p:ext uri="{BB962C8B-B14F-4D97-AF65-F5344CB8AC3E}">
        <p14:creationId xmlns:p14="http://schemas.microsoft.com/office/powerpoint/2010/main" val="3716489997"/>
      </p:ext>
    </p:extLst>
  </p:cSld>
  <p:clrMap bg1="lt1" tx1="dk1" bg2="lt2" tx2="dk2" accent1="accent1" accent2="accent2" accent3="accent3" accent4="accent4" accent5="accent5" accent6="accent6" hlink="hlink" folHlink="folHlink"/>
  <p:sldLayoutIdLst>
    <p:sldLayoutId id="2147484030" r:id="rId1"/>
    <p:sldLayoutId id="2147484126" r:id="rId2"/>
    <p:sldLayoutId id="2147484129" r:id="rId3"/>
    <p:sldLayoutId id="2147484128" r:id="rId4"/>
    <p:sldLayoutId id="2147484127" r:id="rId5"/>
    <p:sldLayoutId id="2147484057" r:id="rId6"/>
    <p:sldLayoutId id="2147484131" r:id="rId7"/>
    <p:sldLayoutId id="2147484122" r:id="rId8"/>
    <p:sldLayoutId id="2147484123" r:id="rId9"/>
    <p:sldLayoutId id="2147484124" r:id="rId10"/>
    <p:sldLayoutId id="2147484125" r:id="rId11"/>
    <p:sldLayoutId id="2147484130" r:id="rId12"/>
    <p:sldLayoutId id="2147484059" r:id="rId13"/>
    <p:sldLayoutId id="2147484145" r:id="rId14"/>
    <p:sldLayoutId id="2147484156" r:id="rId15"/>
    <p:sldLayoutId id="2147484157" r:id="rId16"/>
  </p:sldLayoutIdLst>
  <p:hf hdr="0" ftr="0" dt="0"/>
  <p:txStyles>
    <p:titleStyle>
      <a:lvl1pPr algn="l" defTabSz="914400" rtl="0" eaLnBrk="1" latinLnBrk="0" hangingPunct="1">
        <a:lnSpc>
          <a:spcPct val="90000"/>
        </a:lnSpc>
        <a:spcBef>
          <a:spcPct val="0"/>
        </a:spcBef>
        <a:buNone/>
        <a:defRPr sz="3000" b="1" i="0" kern="1200">
          <a:solidFill>
            <a:srgbClr val="165B94"/>
          </a:solidFill>
          <a:latin typeface="+mj-lt"/>
          <a:ea typeface="Tahoma" panose="020B0604030504040204" pitchFamily="34" charset="0"/>
          <a:cs typeface="Tahoma" panose="020B0604030504040204" pitchFamily="34" charset="0"/>
        </a:defRPr>
      </a:lvl1pPr>
    </p:titleStyle>
    <p:bodyStyle>
      <a:lvl1pPr marL="177800" indent="-177800" algn="l" defTabSz="914400" rtl="0" eaLnBrk="1" latinLnBrk="0" hangingPunct="1">
        <a:lnSpc>
          <a:spcPct val="100000"/>
        </a:lnSpc>
        <a:spcBef>
          <a:spcPts val="1000"/>
        </a:spcBef>
        <a:buFont typeface="Arial" panose="020B0604020202020204" pitchFamily="34" charset="0"/>
        <a:buChar char="•"/>
        <a:defRPr sz="2000" b="0" i="0" kern="1200">
          <a:solidFill>
            <a:schemeClr val="tx1"/>
          </a:solidFill>
          <a:latin typeface="+mn-lt"/>
          <a:ea typeface="Tahoma" panose="020B0604030504040204" pitchFamily="34" charset="0"/>
          <a:cs typeface="Tahoma" panose="020B0604030504040204" pitchFamily="34" charset="0"/>
        </a:defRPr>
      </a:lvl1pPr>
      <a:lvl2pPr marL="360363" indent="-182563"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n-lt"/>
          <a:ea typeface="Tahoma" panose="020B0604030504040204" pitchFamily="34" charset="0"/>
          <a:cs typeface="Tahoma" panose="020B0604030504040204" pitchFamily="34" charset="0"/>
        </a:defRPr>
      </a:lvl2pPr>
      <a:lvl3pPr marL="538163" indent="-1778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n-lt"/>
          <a:ea typeface="Tahoma" panose="020B0604030504040204" pitchFamily="34" charset="0"/>
          <a:cs typeface="Tahoma" panose="020B0604030504040204" pitchFamily="34" charset="0"/>
        </a:defRPr>
      </a:lvl3pPr>
      <a:lvl4pPr marL="715963" indent="-1778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Tahoma" panose="020B0604030504040204" pitchFamily="34" charset="0"/>
          <a:cs typeface="Tahoma" panose="020B0604030504040204" pitchFamily="34" charset="0"/>
        </a:defRPr>
      </a:lvl4pPr>
      <a:lvl5pPr marL="898525" indent="-182563"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57" userDrawn="1">
          <p15:clr>
            <a:srgbClr val="F26B43"/>
          </p15:clr>
        </p15:guide>
        <p15:guide id="4" pos="7524" userDrawn="1">
          <p15:clr>
            <a:srgbClr val="F26B43"/>
          </p15:clr>
        </p15:guide>
        <p15:guide id="5" orient="horz" pos="159" userDrawn="1">
          <p15:clr>
            <a:srgbClr val="F26B43"/>
          </p15:clr>
        </p15:guide>
        <p15:guide id="6" orient="horz" pos="3793" userDrawn="1">
          <p15:clr>
            <a:srgbClr val="F26B43"/>
          </p15:clr>
        </p15:guide>
        <p15:guide id="7" orient="horz" pos="367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42D1F5-36C1-18ED-3A6F-6662D52AD95E}"/>
              </a:ext>
            </a:extLst>
          </p:cNvPr>
          <p:cNvSpPr>
            <a:spLocks noGrp="1"/>
          </p:cNvSpPr>
          <p:nvPr>
            <p:ph type="title"/>
          </p:nvPr>
        </p:nvSpPr>
        <p:spPr>
          <a:xfrm>
            <a:off x="720000" y="720000"/>
            <a:ext cx="10754904" cy="576000"/>
          </a:xfrm>
          <a:prstGeom prst="rect">
            <a:avLst/>
          </a:prstGeom>
        </p:spPr>
        <p:txBody>
          <a:bodyPr vert="horz" lIns="91440" tIns="45720" rIns="91440" bIns="45720" rtlCol="0" anchor="t" anchorCtr="0">
            <a:noAutofit/>
          </a:bodyPr>
          <a:lstStyle/>
          <a:p>
            <a:r>
              <a:rPr lang="en-GB" dirty="0" err="1"/>
              <a:t>Muokkaa</a:t>
            </a:r>
            <a:r>
              <a:rPr lang="en-GB" dirty="0"/>
              <a:t> </a:t>
            </a:r>
            <a:r>
              <a:rPr lang="en-GB" dirty="0" err="1"/>
              <a:t>ots</a:t>
            </a:r>
            <a:r>
              <a:rPr lang="en-GB" dirty="0"/>
              <a:t>. </a:t>
            </a:r>
            <a:r>
              <a:rPr lang="en-GB" dirty="0" err="1"/>
              <a:t>perustyyl</a:t>
            </a:r>
            <a:r>
              <a:rPr lang="en-GB" dirty="0"/>
              <a:t>. </a:t>
            </a:r>
            <a:r>
              <a:rPr lang="en-GB" dirty="0" err="1"/>
              <a:t>napsautt</a:t>
            </a:r>
            <a:r>
              <a:rPr lang="en-GB" dirty="0"/>
              <a:t>.</a:t>
            </a:r>
            <a:endParaRPr lang="en-FI" dirty="0"/>
          </a:p>
        </p:txBody>
      </p:sp>
      <p:sp>
        <p:nvSpPr>
          <p:cNvPr id="3" name="Text Placeholder 2">
            <a:extLst>
              <a:ext uri="{FF2B5EF4-FFF2-40B4-BE49-F238E27FC236}">
                <a16:creationId xmlns:a16="http://schemas.microsoft.com/office/drawing/2014/main" id="{24E3AB6A-BBB2-A295-68E8-402D854D2CA2}"/>
              </a:ext>
            </a:extLst>
          </p:cNvPr>
          <p:cNvSpPr>
            <a:spLocks noGrp="1"/>
          </p:cNvSpPr>
          <p:nvPr>
            <p:ph type="body" idx="1"/>
          </p:nvPr>
        </p:nvSpPr>
        <p:spPr>
          <a:xfrm>
            <a:off x="720000" y="1440000"/>
            <a:ext cx="10754904" cy="4320000"/>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6" name="Dian numeron paikkamerkki 19">
            <a:extLst>
              <a:ext uri="{FF2B5EF4-FFF2-40B4-BE49-F238E27FC236}">
                <a16:creationId xmlns:a16="http://schemas.microsoft.com/office/drawing/2014/main" id="{4E3DF300-597D-8D7C-2A5A-7B13DD4E9462}"/>
              </a:ext>
            </a:extLst>
          </p:cNvPr>
          <p:cNvSpPr>
            <a:spLocks noGrp="1"/>
          </p:cNvSpPr>
          <p:nvPr>
            <p:ph type="sldNum" sz="quarter" idx="4"/>
          </p:nvPr>
        </p:nvSpPr>
        <p:spPr>
          <a:xfrm>
            <a:off x="251999" y="6338686"/>
            <a:ext cx="1008000" cy="286047"/>
          </a:xfrm>
          <a:prstGeom prst="rect">
            <a:avLst/>
          </a:prstGeom>
        </p:spPr>
        <p:txBody>
          <a:bodyPr vert="horz" lIns="91440" tIns="45720" rIns="91440" bIns="45720" rtlCol="0" anchor="ctr">
            <a:noAutofit/>
          </a:bodyPr>
          <a:lstStyle>
            <a:lvl1pPr algn="l">
              <a:defRPr sz="1000" b="0">
                <a:solidFill>
                  <a:schemeClr val="tx1"/>
                </a:solidFill>
                <a:latin typeface="+mn-lt"/>
              </a:defRPr>
            </a:lvl1pPr>
          </a:lstStyle>
          <a:p>
            <a:fld id="{49719612-53BE-4F51-B5D1-3290D8DAB2AB}" type="slidenum">
              <a:rPr lang="fi-FI" smtClean="0"/>
              <a:pPr/>
              <a:t>‹#›</a:t>
            </a:fld>
            <a:endParaRPr lang="fi-FI" dirty="0"/>
          </a:p>
        </p:txBody>
      </p:sp>
      <p:pic>
        <p:nvPicPr>
          <p:cNvPr id="10" name="Picture 4">
            <a:extLst>
              <a:ext uri="{FF2B5EF4-FFF2-40B4-BE49-F238E27FC236}">
                <a16:creationId xmlns:a16="http://schemas.microsoft.com/office/drawing/2014/main" id="{A3F9B73A-4585-9B53-97FF-ADACB5BE8B87}"/>
              </a:ext>
              <a:ext uri="{C183D7F6-B498-43B3-948B-1728B52AA6E4}">
                <adec:decorative xmlns:adec="http://schemas.microsoft.com/office/drawing/2017/decorative" val="1"/>
              </a:ext>
            </a:extLst>
          </p:cNvPr>
          <p:cNvPicPr>
            <a:picLocks noChangeAspect="1"/>
          </p:cNvPicPr>
          <p:nvPr userDrawn="1"/>
        </p:nvPicPr>
        <p:blipFill>
          <a:blip r:embed="rId22"/>
          <a:stretch>
            <a:fillRect/>
          </a:stretch>
        </p:blipFill>
        <p:spPr>
          <a:xfrm>
            <a:off x="9641559" y="6208193"/>
            <a:ext cx="1910981" cy="435800"/>
          </a:xfrm>
          <a:prstGeom prst="rect">
            <a:avLst/>
          </a:prstGeom>
        </p:spPr>
      </p:pic>
      <p:pic>
        <p:nvPicPr>
          <p:cNvPr id="5" name="Kuva 4" descr="Kuva, joka sisältää kohteen Fontti, teksti, Grafiikka, logo&#10;&#10;Kuvaus luotu automaattisesti">
            <a:extLst>
              <a:ext uri="{FF2B5EF4-FFF2-40B4-BE49-F238E27FC236}">
                <a16:creationId xmlns:a16="http://schemas.microsoft.com/office/drawing/2014/main" id="{3A06C756-EAAD-CE3E-17D3-49338BEF1862}"/>
              </a:ext>
            </a:extLst>
          </p:cNvPr>
          <p:cNvPicPr>
            <a:picLocks noChangeAspect="1"/>
          </p:cNvPicPr>
          <p:nvPr userDrawn="1"/>
        </p:nvPicPr>
        <p:blipFill>
          <a:blip r:embed="rId23"/>
          <a:stretch>
            <a:fillRect/>
          </a:stretch>
        </p:blipFill>
        <p:spPr>
          <a:xfrm>
            <a:off x="7536549" y="6146561"/>
            <a:ext cx="1818894" cy="531458"/>
          </a:xfrm>
          <a:prstGeom prst="rect">
            <a:avLst/>
          </a:prstGeom>
        </p:spPr>
      </p:pic>
      <p:pic>
        <p:nvPicPr>
          <p:cNvPr id="7" name="Kuva 6" descr="Kuva, joka sisältää kohteen Fontti, Grafiikka, teksti, graafinen suunnittelu&#10;&#10;Kuvaus luotu automaattisesti">
            <a:extLst>
              <a:ext uri="{FF2B5EF4-FFF2-40B4-BE49-F238E27FC236}">
                <a16:creationId xmlns:a16="http://schemas.microsoft.com/office/drawing/2014/main" id="{C63D84DB-9850-A40D-C53C-049AD99120AC}"/>
              </a:ext>
            </a:extLst>
          </p:cNvPr>
          <p:cNvPicPr>
            <a:picLocks noChangeAspect="1"/>
          </p:cNvPicPr>
          <p:nvPr userDrawn="1"/>
        </p:nvPicPr>
        <p:blipFill>
          <a:blip r:embed="rId24"/>
          <a:stretch>
            <a:fillRect/>
          </a:stretch>
        </p:blipFill>
        <p:spPr>
          <a:xfrm>
            <a:off x="123796" y="5918748"/>
            <a:ext cx="1933621" cy="1014690"/>
          </a:xfrm>
          <a:prstGeom prst="rect">
            <a:avLst/>
          </a:prstGeom>
        </p:spPr>
      </p:pic>
    </p:spTree>
    <p:extLst>
      <p:ext uri="{BB962C8B-B14F-4D97-AF65-F5344CB8AC3E}">
        <p14:creationId xmlns:p14="http://schemas.microsoft.com/office/powerpoint/2010/main" val="1126391954"/>
      </p:ext>
    </p:extLst>
  </p:cSld>
  <p:clrMap bg1="lt1" tx1="dk1" bg2="lt2" tx2="dk2" accent1="accent1" accent2="accent2" accent3="accent3" accent4="accent4" accent5="accent5" accent6="accent6" hlink="hlink" folHlink="folHlink"/>
  <p:sldLayoutIdLst>
    <p:sldLayoutId id="2147484075" r:id="rId1"/>
    <p:sldLayoutId id="2147484132" r:id="rId2"/>
    <p:sldLayoutId id="2147484135" r:id="rId3"/>
    <p:sldLayoutId id="2147484133" r:id="rId4"/>
    <p:sldLayoutId id="2147484134" r:id="rId5"/>
    <p:sldLayoutId id="2147484136" r:id="rId6"/>
    <p:sldLayoutId id="2147484137" r:id="rId7"/>
    <p:sldLayoutId id="2147484118" r:id="rId8"/>
    <p:sldLayoutId id="2147484119" r:id="rId9"/>
    <p:sldLayoutId id="2147484120" r:id="rId10"/>
    <p:sldLayoutId id="2147484121" r:id="rId11"/>
    <p:sldLayoutId id="2147484087" r:id="rId12"/>
    <p:sldLayoutId id="2147484115" r:id="rId13"/>
    <p:sldLayoutId id="2147484116" r:id="rId14"/>
    <p:sldLayoutId id="2147484117" r:id="rId15"/>
    <p:sldLayoutId id="2147484141" r:id="rId16"/>
    <p:sldLayoutId id="2147484072" r:id="rId17"/>
    <p:sldLayoutId id="2147484139" r:id="rId18"/>
    <p:sldLayoutId id="2147484142" r:id="rId19"/>
    <p:sldLayoutId id="2147484140" r:id="rId20"/>
  </p:sldLayoutIdLst>
  <p:hf hdr="0" ftr="0" dt="0"/>
  <p:txStyles>
    <p:titleStyle>
      <a:lvl1pPr algn="l" defTabSz="914400" rtl="0" eaLnBrk="1" latinLnBrk="0" hangingPunct="1">
        <a:lnSpc>
          <a:spcPct val="90000"/>
        </a:lnSpc>
        <a:spcBef>
          <a:spcPct val="0"/>
        </a:spcBef>
        <a:buNone/>
        <a:defRPr sz="3000" b="1" i="0" kern="1200">
          <a:solidFill>
            <a:srgbClr val="165B94"/>
          </a:solidFill>
          <a:latin typeface="+mj-lt"/>
          <a:ea typeface="Tahoma" panose="020B0604030504040204" pitchFamily="34" charset="0"/>
          <a:cs typeface="Tahoma" panose="020B0604030504040204" pitchFamily="34" charset="0"/>
        </a:defRPr>
      </a:lvl1pPr>
    </p:titleStyle>
    <p:bodyStyle>
      <a:lvl1pPr marL="177800" indent="-177800" algn="l" defTabSz="914400" rtl="0" eaLnBrk="1" latinLnBrk="0" hangingPunct="1">
        <a:lnSpc>
          <a:spcPct val="100000"/>
        </a:lnSpc>
        <a:spcBef>
          <a:spcPts val="1000"/>
        </a:spcBef>
        <a:buFont typeface="Arial" panose="020B0604020202020204" pitchFamily="34" charset="0"/>
        <a:buChar char="•"/>
        <a:defRPr sz="2000" b="0" i="0" kern="1200">
          <a:solidFill>
            <a:schemeClr val="tx1"/>
          </a:solidFill>
          <a:latin typeface="+mn-lt"/>
          <a:ea typeface="Tahoma" panose="020B0604030504040204" pitchFamily="34" charset="0"/>
          <a:cs typeface="Tahoma" panose="020B0604030504040204" pitchFamily="34" charset="0"/>
        </a:defRPr>
      </a:lvl1pPr>
      <a:lvl2pPr marL="360363" indent="-182563"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n-lt"/>
          <a:ea typeface="Tahoma" panose="020B0604030504040204" pitchFamily="34" charset="0"/>
          <a:cs typeface="Tahoma" panose="020B0604030504040204" pitchFamily="34" charset="0"/>
        </a:defRPr>
      </a:lvl2pPr>
      <a:lvl3pPr marL="538163" indent="-1778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n-lt"/>
          <a:ea typeface="Tahoma" panose="020B0604030504040204" pitchFamily="34" charset="0"/>
          <a:cs typeface="Tahoma" panose="020B0604030504040204" pitchFamily="34" charset="0"/>
        </a:defRPr>
      </a:lvl3pPr>
      <a:lvl4pPr marL="715963" indent="-1778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Tahoma" panose="020B0604030504040204" pitchFamily="34" charset="0"/>
          <a:cs typeface="Tahoma" panose="020B0604030504040204" pitchFamily="34" charset="0"/>
        </a:defRPr>
      </a:lvl4pPr>
      <a:lvl5pPr marL="898525" indent="-182563"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157" userDrawn="1">
          <p15:clr>
            <a:srgbClr val="F26B43"/>
          </p15:clr>
        </p15:guide>
        <p15:guide id="3" pos="3840" userDrawn="1">
          <p15:clr>
            <a:srgbClr val="F26B43"/>
          </p15:clr>
        </p15:guide>
        <p15:guide id="4" pos="7524" userDrawn="1">
          <p15:clr>
            <a:srgbClr val="F26B43"/>
          </p15:clr>
        </p15:guide>
        <p15:guide id="5" orient="horz" pos="159" userDrawn="1">
          <p15:clr>
            <a:srgbClr val="F26B43"/>
          </p15:clr>
        </p15:guide>
        <p15:guide id="6" orient="horz" pos="3793"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42D1F5-36C1-18ED-3A6F-6662D52AD95E}"/>
              </a:ext>
            </a:extLst>
          </p:cNvPr>
          <p:cNvSpPr>
            <a:spLocks noGrp="1"/>
          </p:cNvSpPr>
          <p:nvPr>
            <p:ph type="title"/>
          </p:nvPr>
        </p:nvSpPr>
        <p:spPr>
          <a:xfrm>
            <a:off x="720000" y="720000"/>
            <a:ext cx="10756800" cy="576000"/>
          </a:xfrm>
          <a:prstGeom prst="rect">
            <a:avLst/>
          </a:prstGeom>
        </p:spPr>
        <p:txBody>
          <a:bodyPr vert="horz" lIns="91440" tIns="45720" rIns="91440" bIns="45720" rtlCol="0" anchor="t" anchorCtr="0">
            <a:noAutofit/>
          </a:bodyPr>
          <a:lstStyle/>
          <a:p>
            <a:r>
              <a:rPr lang="en-GB" dirty="0" err="1"/>
              <a:t>Muokkaa</a:t>
            </a:r>
            <a:r>
              <a:rPr lang="en-GB" dirty="0"/>
              <a:t> </a:t>
            </a:r>
            <a:r>
              <a:rPr lang="en-GB" dirty="0" err="1"/>
              <a:t>ots</a:t>
            </a:r>
            <a:r>
              <a:rPr lang="en-GB" dirty="0"/>
              <a:t>. </a:t>
            </a:r>
            <a:r>
              <a:rPr lang="en-GB" dirty="0" err="1"/>
              <a:t>perustyyl</a:t>
            </a:r>
            <a:r>
              <a:rPr lang="en-GB" dirty="0"/>
              <a:t>. </a:t>
            </a:r>
            <a:r>
              <a:rPr lang="en-GB" dirty="0" err="1"/>
              <a:t>napsautt</a:t>
            </a:r>
            <a:r>
              <a:rPr lang="en-GB" dirty="0"/>
              <a:t>.</a:t>
            </a:r>
            <a:endParaRPr lang="en-FI" dirty="0"/>
          </a:p>
        </p:txBody>
      </p:sp>
      <p:sp>
        <p:nvSpPr>
          <p:cNvPr id="3" name="Text Placeholder 2">
            <a:extLst>
              <a:ext uri="{FF2B5EF4-FFF2-40B4-BE49-F238E27FC236}">
                <a16:creationId xmlns:a16="http://schemas.microsoft.com/office/drawing/2014/main" id="{24E3AB6A-BBB2-A295-68E8-402D854D2CA2}"/>
              </a:ext>
            </a:extLst>
          </p:cNvPr>
          <p:cNvSpPr>
            <a:spLocks noGrp="1"/>
          </p:cNvSpPr>
          <p:nvPr>
            <p:ph type="body" idx="1"/>
          </p:nvPr>
        </p:nvSpPr>
        <p:spPr>
          <a:xfrm>
            <a:off x="720000" y="1440000"/>
            <a:ext cx="10756800" cy="4351338"/>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Dian numeron paikkamerkki 19">
            <a:extLst>
              <a:ext uri="{FF2B5EF4-FFF2-40B4-BE49-F238E27FC236}">
                <a16:creationId xmlns:a16="http://schemas.microsoft.com/office/drawing/2014/main" id="{9679AF1E-6BAD-D8BB-7389-2F195789ED5D}"/>
              </a:ext>
            </a:extLst>
          </p:cNvPr>
          <p:cNvSpPr>
            <a:spLocks noGrp="1"/>
          </p:cNvSpPr>
          <p:nvPr>
            <p:ph type="sldNum" sz="quarter" idx="4"/>
          </p:nvPr>
        </p:nvSpPr>
        <p:spPr>
          <a:xfrm>
            <a:off x="251999" y="6338686"/>
            <a:ext cx="1008000" cy="286047"/>
          </a:xfrm>
          <a:prstGeom prst="rect">
            <a:avLst/>
          </a:prstGeom>
        </p:spPr>
        <p:txBody>
          <a:bodyPr vert="horz" lIns="91440" tIns="45720" rIns="91440" bIns="45720" rtlCol="0" anchor="ctr">
            <a:noAutofit/>
          </a:bodyPr>
          <a:lstStyle>
            <a:lvl1pPr algn="l">
              <a:defRPr sz="1000" b="0">
                <a:solidFill>
                  <a:schemeClr val="tx1"/>
                </a:solidFill>
                <a:latin typeface="+mn-lt"/>
              </a:defRPr>
            </a:lvl1pPr>
          </a:lstStyle>
          <a:p>
            <a:fld id="{49719612-53BE-4F51-B5D1-3290D8DAB2AB}" type="slidenum">
              <a:rPr lang="fi-FI" smtClean="0"/>
              <a:pPr/>
              <a:t>‹#›</a:t>
            </a:fld>
            <a:endParaRPr lang="fi-FI" dirty="0"/>
          </a:p>
        </p:txBody>
      </p:sp>
      <p:pic>
        <p:nvPicPr>
          <p:cNvPr id="4" name="Picture 4">
            <a:extLst>
              <a:ext uri="{FF2B5EF4-FFF2-40B4-BE49-F238E27FC236}">
                <a16:creationId xmlns:a16="http://schemas.microsoft.com/office/drawing/2014/main" id="{E3446993-AA0F-C657-9FAE-279DE51F9129}"/>
              </a:ext>
              <a:ext uri="{C183D7F6-B498-43B3-948B-1728B52AA6E4}">
                <adec:decorative xmlns:adec="http://schemas.microsoft.com/office/drawing/2017/decorative" val="1"/>
              </a:ext>
            </a:extLst>
          </p:cNvPr>
          <p:cNvPicPr>
            <a:picLocks noChangeAspect="1"/>
          </p:cNvPicPr>
          <p:nvPr userDrawn="1"/>
        </p:nvPicPr>
        <p:blipFill>
          <a:blip r:embed="rId31"/>
          <a:stretch>
            <a:fillRect/>
          </a:stretch>
        </p:blipFill>
        <p:spPr>
          <a:xfrm>
            <a:off x="9641559" y="6208193"/>
            <a:ext cx="1910981" cy="435800"/>
          </a:xfrm>
          <a:prstGeom prst="rect">
            <a:avLst/>
          </a:prstGeom>
        </p:spPr>
      </p:pic>
      <p:pic>
        <p:nvPicPr>
          <p:cNvPr id="9" name="Kuva 8" descr="Kuva, joka sisältää kohteen Fontti, Grafiikka, teksti, graafinen suunnittelu&#10;&#10;Kuvaus luotu automaattisesti">
            <a:extLst>
              <a:ext uri="{FF2B5EF4-FFF2-40B4-BE49-F238E27FC236}">
                <a16:creationId xmlns:a16="http://schemas.microsoft.com/office/drawing/2014/main" id="{2B2AAAB8-F68F-4910-FD26-97110B5B224B}"/>
              </a:ext>
            </a:extLst>
          </p:cNvPr>
          <p:cNvPicPr>
            <a:picLocks noChangeAspect="1"/>
          </p:cNvPicPr>
          <p:nvPr userDrawn="1"/>
        </p:nvPicPr>
        <p:blipFill>
          <a:blip r:embed="rId32"/>
          <a:stretch>
            <a:fillRect/>
          </a:stretch>
        </p:blipFill>
        <p:spPr>
          <a:xfrm>
            <a:off x="123796" y="5974364"/>
            <a:ext cx="1933621" cy="1014690"/>
          </a:xfrm>
          <a:prstGeom prst="rect">
            <a:avLst/>
          </a:prstGeom>
        </p:spPr>
      </p:pic>
      <p:pic>
        <p:nvPicPr>
          <p:cNvPr id="5" name="Picture 22">
            <a:extLst>
              <a:ext uri="{FF2B5EF4-FFF2-40B4-BE49-F238E27FC236}">
                <a16:creationId xmlns:a16="http://schemas.microsoft.com/office/drawing/2014/main" id="{6F2B04AD-FFA8-3626-2CFB-CB33EA29EAB5}"/>
              </a:ext>
              <a:ext uri="{C183D7F6-B498-43B3-948B-1728B52AA6E4}">
                <adec:decorative xmlns:adec="http://schemas.microsoft.com/office/drawing/2017/decorative" val="1"/>
              </a:ext>
            </a:extLst>
          </p:cNvPr>
          <p:cNvPicPr>
            <a:picLocks noChangeAspect="1"/>
          </p:cNvPicPr>
          <p:nvPr userDrawn="1"/>
        </p:nvPicPr>
        <p:blipFill>
          <a:blip r:embed="rId33"/>
          <a:stretch>
            <a:fillRect/>
          </a:stretch>
        </p:blipFill>
        <p:spPr>
          <a:xfrm>
            <a:off x="7647659" y="6172789"/>
            <a:ext cx="1844936" cy="506608"/>
          </a:xfrm>
          <a:prstGeom prst="rect">
            <a:avLst/>
          </a:prstGeom>
        </p:spPr>
      </p:pic>
    </p:spTree>
    <p:extLst>
      <p:ext uri="{BB962C8B-B14F-4D97-AF65-F5344CB8AC3E}">
        <p14:creationId xmlns:p14="http://schemas.microsoft.com/office/powerpoint/2010/main" val="102513401"/>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102" r:id="rId5"/>
    <p:sldLayoutId id="2147484104" r:id="rId6"/>
    <p:sldLayoutId id="2147484107" r:id="rId7"/>
    <p:sldLayoutId id="2147484112" r:id="rId8"/>
    <p:sldLayoutId id="2147484113" r:id="rId9"/>
    <p:sldLayoutId id="2147484114" r:id="rId10"/>
    <p:sldLayoutId id="2147484049" r:id="rId11"/>
    <p:sldLayoutId id="2147484050" r:id="rId12"/>
    <p:sldLayoutId id="2147484051" r:id="rId13"/>
    <p:sldLayoutId id="2147484052" r:id="rId14"/>
    <p:sldLayoutId id="2147484105" r:id="rId15"/>
    <p:sldLayoutId id="2147484106" r:id="rId16"/>
    <p:sldLayoutId id="2147484053" r:id="rId17"/>
    <p:sldLayoutId id="2147484054" r:id="rId18"/>
    <p:sldLayoutId id="2147484143" r:id="rId19"/>
    <p:sldLayoutId id="2147484144" r:id="rId20"/>
    <p:sldLayoutId id="2147484147" r:id="rId21"/>
    <p:sldLayoutId id="2147484148" r:id="rId22"/>
    <p:sldLayoutId id="2147484149" r:id="rId23"/>
    <p:sldLayoutId id="2147484150" r:id="rId24"/>
    <p:sldLayoutId id="2147484151" r:id="rId25"/>
    <p:sldLayoutId id="2147484152" r:id="rId26"/>
    <p:sldLayoutId id="2147484153" r:id="rId27"/>
    <p:sldLayoutId id="2147484154" r:id="rId28"/>
    <p:sldLayoutId id="2147484155" r:id="rId29"/>
  </p:sldLayoutIdLst>
  <p:hf hdr="0" ftr="0" dt="0"/>
  <p:txStyles>
    <p:titleStyle>
      <a:lvl1pPr algn="l" defTabSz="914400" rtl="0" eaLnBrk="1" latinLnBrk="0" hangingPunct="1">
        <a:lnSpc>
          <a:spcPct val="90000"/>
        </a:lnSpc>
        <a:spcBef>
          <a:spcPct val="0"/>
        </a:spcBef>
        <a:buNone/>
        <a:defRPr sz="3000" b="1" i="0" kern="1200">
          <a:solidFill>
            <a:srgbClr val="165B94"/>
          </a:solidFill>
          <a:latin typeface="+mj-lt"/>
          <a:ea typeface="Tahoma" panose="020B0604030504040204" pitchFamily="34" charset="0"/>
          <a:cs typeface="Tahoma" panose="020B0604030504040204" pitchFamily="34" charset="0"/>
        </a:defRPr>
      </a:lvl1pPr>
    </p:titleStyle>
    <p:bodyStyle>
      <a:lvl1pPr marL="177800" indent="-177800" algn="l" defTabSz="914400" rtl="0" eaLnBrk="1" latinLnBrk="0" hangingPunct="1">
        <a:lnSpc>
          <a:spcPct val="100000"/>
        </a:lnSpc>
        <a:spcBef>
          <a:spcPts val="1000"/>
        </a:spcBef>
        <a:buFont typeface="Arial" panose="020B0604020202020204" pitchFamily="34" charset="0"/>
        <a:buChar char="•"/>
        <a:defRPr sz="2000" b="0" i="0" kern="1200">
          <a:solidFill>
            <a:schemeClr val="tx1"/>
          </a:solidFill>
          <a:latin typeface="+mn-lt"/>
          <a:ea typeface="Tahoma" panose="020B0604030504040204" pitchFamily="34" charset="0"/>
          <a:cs typeface="Tahoma" panose="020B0604030504040204" pitchFamily="34" charset="0"/>
        </a:defRPr>
      </a:lvl1pPr>
      <a:lvl2pPr marL="360363" indent="-182563"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n-lt"/>
          <a:ea typeface="Tahoma" panose="020B0604030504040204" pitchFamily="34" charset="0"/>
          <a:cs typeface="Tahoma" panose="020B0604030504040204" pitchFamily="34" charset="0"/>
        </a:defRPr>
      </a:lvl2pPr>
      <a:lvl3pPr marL="538163" indent="-1778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n-lt"/>
          <a:ea typeface="Tahoma" panose="020B0604030504040204" pitchFamily="34" charset="0"/>
          <a:cs typeface="Tahoma" panose="020B0604030504040204" pitchFamily="34" charset="0"/>
        </a:defRPr>
      </a:lvl3pPr>
      <a:lvl4pPr marL="715963" indent="-1778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Tahoma" panose="020B0604030504040204" pitchFamily="34" charset="0"/>
          <a:cs typeface="Tahoma" panose="020B0604030504040204" pitchFamily="34" charset="0"/>
        </a:defRPr>
      </a:lvl4pPr>
      <a:lvl5pPr marL="898525" indent="-182563"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57" userDrawn="1">
          <p15:clr>
            <a:srgbClr val="F26B43"/>
          </p15:clr>
        </p15:guide>
        <p15:guide id="4" orient="horz" pos="160" userDrawn="1">
          <p15:clr>
            <a:srgbClr val="F26B43"/>
          </p15:clr>
        </p15:guide>
        <p15:guide id="5" orient="horz" pos="3793" userDrawn="1">
          <p15:clr>
            <a:srgbClr val="F26B43"/>
          </p15:clr>
        </p15:guide>
        <p15:guide id="6" pos="751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hyperlink" Target="https://www.ruokavirasto.fi/tuet/maatalous/elaintuet/elainmaarailmoitus/vipu-ohje-elainmaarailmoitus/#nain-haet-kayttooikeuden-ja-kirjaudut-vipu-palveluu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16D52-8865-927C-5844-EEA224CD7E4B}"/>
              </a:ext>
            </a:extLst>
          </p:cNvPr>
          <p:cNvSpPr>
            <a:spLocks noGrp="1"/>
          </p:cNvSpPr>
          <p:nvPr>
            <p:ph type="ctrTitle"/>
          </p:nvPr>
        </p:nvSpPr>
        <p:spPr/>
        <p:txBody>
          <a:bodyPr>
            <a:normAutofit/>
          </a:bodyPr>
          <a:lstStyle/>
          <a:p>
            <a:r>
              <a:rPr lang="fi-FI" dirty="0">
                <a:solidFill>
                  <a:schemeClr val="tx1"/>
                </a:solidFill>
              </a:rPr>
              <a:t>Eläinmääräilmoitus</a:t>
            </a:r>
            <a:endParaRPr lang="en-FI" dirty="0">
              <a:solidFill>
                <a:schemeClr val="tx1"/>
              </a:solidFill>
            </a:endParaRPr>
          </a:p>
        </p:txBody>
      </p:sp>
      <p:sp>
        <p:nvSpPr>
          <p:cNvPr id="3" name="Subtitle 2">
            <a:extLst>
              <a:ext uri="{FF2B5EF4-FFF2-40B4-BE49-F238E27FC236}">
                <a16:creationId xmlns:a16="http://schemas.microsoft.com/office/drawing/2014/main" id="{934E269E-0985-78EF-3BD4-8C9A845FDD98}"/>
              </a:ext>
            </a:extLst>
          </p:cNvPr>
          <p:cNvSpPr>
            <a:spLocks noGrp="1"/>
          </p:cNvSpPr>
          <p:nvPr>
            <p:ph type="subTitle" idx="1"/>
          </p:nvPr>
        </p:nvSpPr>
        <p:spPr>
          <a:xfrm>
            <a:off x="5718930" y="2922359"/>
            <a:ext cx="5327009" cy="609199"/>
          </a:xfrm>
        </p:spPr>
        <p:txBody>
          <a:bodyPr>
            <a:normAutofit/>
          </a:bodyPr>
          <a:lstStyle/>
          <a:p>
            <a:r>
              <a:rPr lang="fi-FI" sz="1800" dirty="0"/>
              <a:t>8.1.2025, Ylä-Savon maaseutupalvelut</a:t>
            </a:r>
            <a:endParaRPr lang="en-FI" sz="1800" dirty="0"/>
          </a:p>
        </p:txBody>
      </p:sp>
      <p:pic>
        <p:nvPicPr>
          <p:cNvPr id="5" name="Kuva 4" descr="Ylä-Savon maaseutupalveluiden tunnus&#10;">
            <a:extLst>
              <a:ext uri="{FF2B5EF4-FFF2-40B4-BE49-F238E27FC236}">
                <a16:creationId xmlns:a16="http://schemas.microsoft.com/office/drawing/2014/main" id="{7C9E361E-56E0-F42C-B55A-4E8C944C0AD1}"/>
              </a:ext>
            </a:extLst>
          </p:cNvPr>
          <p:cNvPicPr>
            <a:picLocks noChangeAspect="1"/>
          </p:cNvPicPr>
          <p:nvPr/>
        </p:nvPicPr>
        <p:blipFill>
          <a:blip r:embed="rId3"/>
          <a:stretch>
            <a:fillRect/>
          </a:stretch>
        </p:blipFill>
        <p:spPr>
          <a:xfrm>
            <a:off x="9258300" y="3445365"/>
            <a:ext cx="2501900" cy="2501900"/>
          </a:xfrm>
          <a:prstGeom prst="rect">
            <a:avLst/>
          </a:prstGeom>
        </p:spPr>
      </p:pic>
    </p:spTree>
    <p:extLst>
      <p:ext uri="{BB962C8B-B14F-4D97-AF65-F5344CB8AC3E}">
        <p14:creationId xmlns:p14="http://schemas.microsoft.com/office/powerpoint/2010/main" val="337152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5A904FE9-D200-A6DF-08EE-E1C53BB10986}"/>
              </a:ext>
            </a:extLst>
          </p:cNvPr>
          <p:cNvSpPr>
            <a:spLocks noGrp="1"/>
          </p:cNvSpPr>
          <p:nvPr>
            <p:ph type="title"/>
          </p:nvPr>
        </p:nvSpPr>
        <p:spPr/>
        <p:txBody>
          <a:bodyPr/>
          <a:lstStyle/>
          <a:p>
            <a:r>
              <a:rPr lang="fi-FI" dirty="0"/>
              <a:t>Yleistä</a:t>
            </a:r>
          </a:p>
        </p:txBody>
      </p:sp>
      <p:sp>
        <p:nvSpPr>
          <p:cNvPr id="2" name="Tekstin paikkamerkki 1">
            <a:extLst>
              <a:ext uri="{FF2B5EF4-FFF2-40B4-BE49-F238E27FC236}">
                <a16:creationId xmlns:a16="http://schemas.microsoft.com/office/drawing/2014/main" id="{92059232-8E4C-7329-8BAF-012D9808941D}"/>
              </a:ext>
            </a:extLst>
          </p:cNvPr>
          <p:cNvSpPr>
            <a:spLocks noGrp="1"/>
          </p:cNvSpPr>
          <p:nvPr>
            <p:ph sz="quarter" idx="23"/>
          </p:nvPr>
        </p:nvSpPr>
        <p:spPr/>
        <p:txBody>
          <a:bodyPr>
            <a:normAutofit/>
          </a:bodyPr>
          <a:lstStyle/>
          <a:p>
            <a:r>
              <a:rPr lang="fi-FI" dirty="0"/>
              <a:t>Tehdään Vipu-palvelussa 7.1.2025- 4.2.2025</a:t>
            </a:r>
          </a:p>
          <a:p>
            <a:r>
              <a:rPr lang="fi-FI" dirty="0">
                <a:hlinkClick r:id="rId2"/>
              </a:rPr>
              <a:t>Vipu-ohje: eläinmääräilmoitus – Ruokavirasto</a:t>
            </a:r>
            <a:r>
              <a:rPr lang="fi-FI" dirty="0"/>
              <a:t> (ruokavirasto.fi)</a:t>
            </a:r>
          </a:p>
          <a:p>
            <a:pPr marL="0" indent="0">
              <a:buNone/>
            </a:pPr>
            <a:endParaRPr lang="fi-FI" dirty="0"/>
          </a:p>
          <a:p>
            <a:pPr algn="l"/>
            <a:r>
              <a:rPr lang="fi-FI" b="0" i="0" dirty="0">
                <a:effectLst/>
              </a:rPr>
              <a:t>Eläinmääräilmoitus</a:t>
            </a:r>
            <a:r>
              <a:rPr lang="fi-FI" dirty="0"/>
              <a:t> vuodelta 2024</a:t>
            </a:r>
            <a:r>
              <a:rPr lang="fi-FI" b="0" i="0" dirty="0">
                <a:effectLst/>
              </a:rPr>
              <a:t> voi koskea sinua, jos olet hakenut</a:t>
            </a:r>
          </a:p>
          <a:p>
            <a:pPr lvl="1"/>
            <a:r>
              <a:rPr lang="fi-FI" b="0" i="0" dirty="0">
                <a:effectLst/>
              </a:rPr>
              <a:t>eläinten hyvinvointikorvausta (sika- ja siipikarjatilat)</a:t>
            </a:r>
          </a:p>
          <a:p>
            <a:pPr lvl="1"/>
            <a:r>
              <a:rPr lang="fi-FI" b="0" i="0" dirty="0">
                <a:effectLst/>
              </a:rPr>
              <a:t>luonnonmukaisen tuotannon korvausta (siipikarja)</a:t>
            </a:r>
          </a:p>
          <a:p>
            <a:pPr lvl="1"/>
            <a:r>
              <a:rPr lang="fi-FI" b="0" i="0" dirty="0">
                <a:effectLst/>
              </a:rPr>
              <a:t>sika- ja siipikarjatalouden tuotannosta irrotettua tukea (siipikarja)</a:t>
            </a:r>
          </a:p>
          <a:p>
            <a:pPr lvl="1"/>
            <a:endParaRPr lang="fi-FI" b="0" i="0" dirty="0">
              <a:effectLst/>
            </a:endParaRPr>
          </a:p>
          <a:p>
            <a:r>
              <a:rPr lang="fi-FI" b="0" i="0" dirty="0">
                <a:effectLst/>
              </a:rPr>
              <a:t>Tee </a:t>
            </a:r>
            <a:r>
              <a:rPr lang="fi-FI" i="0" dirty="0">
                <a:effectLst/>
              </a:rPr>
              <a:t>eläinmääräilmoitus </a:t>
            </a:r>
            <a:r>
              <a:rPr lang="fi-FI" b="1" i="0" dirty="0">
                <a:effectLst/>
              </a:rPr>
              <a:t>aina</a:t>
            </a:r>
            <a:r>
              <a:rPr lang="fi-FI" i="0" dirty="0">
                <a:effectLst/>
              </a:rPr>
              <a:t>, jos käytät eläintiheyden laskennassa </a:t>
            </a:r>
            <a:r>
              <a:rPr lang="fi-FI" b="1" i="0" dirty="0">
                <a:effectLst/>
              </a:rPr>
              <a:t>yhteisön eläimiä</a:t>
            </a:r>
          </a:p>
          <a:p>
            <a:pPr marL="0" indent="0">
              <a:buNone/>
            </a:pPr>
            <a:endParaRPr lang="fi-FI" i="0" dirty="0">
              <a:effectLst/>
            </a:endParaRPr>
          </a:p>
          <a:p>
            <a:endParaRPr lang="fi-FI" i="0" dirty="0">
              <a:effectLst/>
            </a:endParaRPr>
          </a:p>
          <a:p>
            <a:endParaRPr lang="fi-FI" dirty="0"/>
          </a:p>
        </p:txBody>
      </p:sp>
    </p:spTree>
    <p:extLst>
      <p:ext uri="{BB962C8B-B14F-4D97-AF65-F5344CB8AC3E}">
        <p14:creationId xmlns:p14="http://schemas.microsoft.com/office/powerpoint/2010/main" val="1230303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33801BF6-F945-B60B-7253-184D03ACB59F}"/>
              </a:ext>
            </a:extLst>
          </p:cNvPr>
          <p:cNvSpPr>
            <a:spLocks noGrp="1"/>
          </p:cNvSpPr>
          <p:nvPr>
            <p:ph type="title"/>
          </p:nvPr>
        </p:nvSpPr>
        <p:spPr/>
        <p:txBody>
          <a:bodyPr>
            <a:normAutofit fontScale="90000"/>
          </a:bodyPr>
          <a:lstStyle/>
          <a:p>
            <a:r>
              <a:rPr lang="fi-FI" sz="2800" dirty="0"/>
              <a:t>Sikojen eläinmääräilmoitus hyvinvointikorvausta haettaessa</a:t>
            </a:r>
            <a:endParaRPr lang="fi-FI" dirty="0"/>
          </a:p>
        </p:txBody>
      </p:sp>
      <p:sp>
        <p:nvSpPr>
          <p:cNvPr id="2" name="Tekstin paikkamerkki 1">
            <a:extLst>
              <a:ext uri="{FF2B5EF4-FFF2-40B4-BE49-F238E27FC236}">
                <a16:creationId xmlns:a16="http://schemas.microsoft.com/office/drawing/2014/main" id="{0E3A95CB-0200-390E-3DED-6924B4CC73AD}"/>
              </a:ext>
            </a:extLst>
          </p:cNvPr>
          <p:cNvSpPr>
            <a:spLocks noGrp="1"/>
          </p:cNvSpPr>
          <p:nvPr>
            <p:ph sz="quarter" idx="23"/>
          </p:nvPr>
        </p:nvSpPr>
        <p:spPr/>
        <p:txBody>
          <a:bodyPr>
            <a:normAutofit/>
          </a:bodyPr>
          <a:lstStyle/>
          <a:p>
            <a:r>
              <a:rPr lang="fi-FI" dirty="0"/>
              <a:t>Ilmoita tilasi sikojen eläinmäärät ajalta 1.1.- 1.12.2024. Ilmoita jokaisen kalenterikuukauden ensimmäisen päivän sikamäärä eläinryhmittäin. Voit ladata ilmoituksessa tarvittavat tiedot suoraan sikarekisteristä.</a:t>
            </a:r>
            <a:br>
              <a:rPr lang="fi-FI" dirty="0"/>
            </a:br>
            <a:endParaRPr lang="fi-FI" dirty="0"/>
          </a:p>
          <a:p>
            <a:r>
              <a:rPr lang="fi-FI" dirty="0"/>
              <a:t>Jos olet hakenut korvausta </a:t>
            </a:r>
            <a:r>
              <a:rPr lang="fi-FI" i="1" dirty="0"/>
              <a:t>lihasikojen olosuhteiden parantaminen –toimenpiteestä </a:t>
            </a:r>
          </a:p>
          <a:p>
            <a:pPr lvl="1"/>
            <a:r>
              <a:rPr lang="fi-FI" sz="1700" dirty="0"/>
              <a:t>ilmoita lisäksi toimenpiteeseen liittyvien teuraseläinten määrä ajanjaksoilla 1.1.–30.6.2024 ja 1.7.–31.12.2024 sekä hännänpuremien määrä. Saat tiedot teurastamon toimittamasta teurasilmoituksesta. Toimenpiteen ehtoja on toteutettava maatilan kaikilla kolmesta kuukaudesta kahdeksaan kuukauteen ikäisillä lihasioilla.</a:t>
            </a:r>
          </a:p>
          <a:p>
            <a:pPr lvl="1"/>
            <a:r>
              <a:rPr lang="fi-FI" sz="1700" dirty="0"/>
              <a:t>Teuraseräraportit laitettava eläinmääräilmoituksen liitteeksi</a:t>
            </a:r>
          </a:p>
          <a:p>
            <a:endParaRPr lang="fi-FI" dirty="0"/>
          </a:p>
        </p:txBody>
      </p:sp>
    </p:spTree>
    <p:extLst>
      <p:ext uri="{BB962C8B-B14F-4D97-AF65-F5344CB8AC3E}">
        <p14:creationId xmlns:p14="http://schemas.microsoft.com/office/powerpoint/2010/main" val="3653458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83BB1633-300D-639B-301C-CF92D3C632EB}"/>
              </a:ext>
            </a:extLst>
          </p:cNvPr>
          <p:cNvSpPr>
            <a:spLocks noGrp="1"/>
          </p:cNvSpPr>
          <p:nvPr>
            <p:ph type="title"/>
          </p:nvPr>
        </p:nvSpPr>
        <p:spPr/>
        <p:txBody>
          <a:bodyPr/>
          <a:lstStyle/>
          <a:p>
            <a:r>
              <a:rPr lang="fi-FI" dirty="0"/>
              <a:t>Siipikarjan eläinmääräilmoitus</a:t>
            </a:r>
          </a:p>
        </p:txBody>
      </p:sp>
      <p:sp>
        <p:nvSpPr>
          <p:cNvPr id="2" name="Tekstin paikkamerkki 1">
            <a:extLst>
              <a:ext uri="{FF2B5EF4-FFF2-40B4-BE49-F238E27FC236}">
                <a16:creationId xmlns:a16="http://schemas.microsoft.com/office/drawing/2014/main" id="{35712927-2454-6F19-F736-A09DA98AF5E8}"/>
              </a:ext>
            </a:extLst>
          </p:cNvPr>
          <p:cNvSpPr>
            <a:spLocks noGrp="1"/>
          </p:cNvSpPr>
          <p:nvPr>
            <p:ph sz="quarter" idx="23"/>
          </p:nvPr>
        </p:nvSpPr>
        <p:spPr/>
        <p:txBody>
          <a:bodyPr>
            <a:normAutofit fontScale="92500"/>
          </a:bodyPr>
          <a:lstStyle/>
          <a:p>
            <a:r>
              <a:rPr lang="fi-FI" sz="2100" dirty="0"/>
              <a:t>Eläinten hyvinvointikorvaus siipikarjasta</a:t>
            </a:r>
          </a:p>
          <a:p>
            <a:r>
              <a:rPr lang="fi-FI" sz="2100" dirty="0"/>
              <a:t>Luonnonmukaisen tuotannon korvaus ja sika- ja siipikarjatalouden tuotannosta irrotettu tuki, kun käytät tilasi siipikarjan eläinmäärää </a:t>
            </a:r>
            <a:r>
              <a:rPr lang="fi-FI" sz="2100" b="1" dirty="0"/>
              <a:t>korvauksen/tuen eläintiheyslaskennassa</a:t>
            </a:r>
          </a:p>
          <a:p>
            <a:r>
              <a:rPr lang="fi-FI" sz="2100" dirty="0"/>
              <a:t>Ilmoita jokaisen kalenterikuukauden ensimmäisen päivän siipikarjan määrä eläinryhmittäin</a:t>
            </a:r>
          </a:p>
          <a:p>
            <a:pPr lvl="1"/>
            <a:r>
              <a:rPr lang="fi-FI" sz="1700" dirty="0"/>
              <a:t>Broilereiden laskennassa ilmoita kalenterikuukauden ensimmäisen ja viidennen päivän välinen korkeintaan vähintään yhden vuorokauden ajan pidetty todellinen eläinmäärä.</a:t>
            </a:r>
          </a:p>
          <a:p>
            <a:r>
              <a:rPr lang="fi-FI" dirty="0"/>
              <a:t>Jos olet hakenut korvausta eläinten hyvinvointikorvauksen </a:t>
            </a:r>
            <a:r>
              <a:rPr lang="fi-FI" i="1" dirty="0"/>
              <a:t>siipikarjan olosuhteiden parantaminen –toimenpiteestä </a:t>
            </a:r>
            <a:r>
              <a:rPr lang="fi-FI" dirty="0"/>
              <a:t>ilmoita lisäksi seuraavat tiedot:</a:t>
            </a:r>
          </a:p>
          <a:p>
            <a:pPr lvl="1"/>
            <a:r>
              <a:rPr lang="fi-FI" dirty="0"/>
              <a:t>teuraseläinten määrä ajanjaksoilla 1.1.–30.6.2024 ja 1.7.–31.12.2024 sekä</a:t>
            </a:r>
          </a:p>
          <a:p>
            <a:pPr lvl="2"/>
            <a:r>
              <a:rPr lang="fi-FI" dirty="0"/>
              <a:t>kalkkunoilla limapussintulehduksesta johtuvien kokoruhohylkäysten määrä.</a:t>
            </a:r>
          </a:p>
          <a:p>
            <a:pPr lvl="2"/>
            <a:r>
              <a:rPr lang="fi-FI" dirty="0"/>
              <a:t>broilereilla eläinten määrä kerrottuna jalkapohjatulehduspisteillä ja vesipöhön takia hylättyjen eläinten määrä.</a:t>
            </a:r>
          </a:p>
        </p:txBody>
      </p:sp>
    </p:spTree>
    <p:extLst>
      <p:ext uri="{BB962C8B-B14F-4D97-AF65-F5344CB8AC3E}">
        <p14:creationId xmlns:p14="http://schemas.microsoft.com/office/powerpoint/2010/main" val="249741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9B80CF05-568E-5B49-BCFA-F1294D4FFF76}"/>
              </a:ext>
            </a:extLst>
          </p:cNvPr>
          <p:cNvSpPr>
            <a:spLocks noGrp="1"/>
          </p:cNvSpPr>
          <p:nvPr>
            <p:ph type="title"/>
          </p:nvPr>
        </p:nvSpPr>
        <p:spPr/>
        <p:txBody>
          <a:bodyPr/>
          <a:lstStyle/>
          <a:p>
            <a:r>
              <a:rPr lang="fi-FI" dirty="0"/>
              <a:t>Muutokset eläinmääräilmoituksessa</a:t>
            </a:r>
          </a:p>
        </p:txBody>
      </p:sp>
      <p:sp>
        <p:nvSpPr>
          <p:cNvPr id="2" name="Tekstin paikkamerkki 1">
            <a:extLst>
              <a:ext uri="{FF2B5EF4-FFF2-40B4-BE49-F238E27FC236}">
                <a16:creationId xmlns:a16="http://schemas.microsoft.com/office/drawing/2014/main" id="{370A155B-E48C-53AC-9B01-662E6FCEF404}"/>
              </a:ext>
            </a:extLst>
          </p:cNvPr>
          <p:cNvSpPr>
            <a:spLocks noGrp="1"/>
          </p:cNvSpPr>
          <p:nvPr>
            <p:ph sz="quarter" idx="23"/>
          </p:nvPr>
        </p:nvSpPr>
        <p:spPr/>
        <p:txBody>
          <a:bodyPr/>
          <a:lstStyle/>
          <a:p>
            <a:r>
              <a:rPr lang="fi-FI" dirty="0"/>
              <a:t>Eläintenhyvinvointikorvauksien lihasikojen, broilereiden ja kalkkunoiden teurasmääriin liittyen</a:t>
            </a:r>
          </a:p>
          <a:p>
            <a:pPr lvl="1"/>
            <a:r>
              <a:rPr lang="fi-FI" dirty="0"/>
              <a:t>Määrien tallentaminen pakollista, tallennettava vähintään 0</a:t>
            </a:r>
          </a:p>
          <a:p>
            <a:pPr lvl="1"/>
            <a:r>
              <a:rPr lang="fi-FI" dirty="0"/>
              <a:t>Liitteiden tallennus samassa yhteydessä teurasmäärien kanssa</a:t>
            </a:r>
          </a:p>
          <a:p>
            <a:pPr lvl="1"/>
            <a:r>
              <a:rPr lang="fi-FI" dirty="0"/>
              <a:t>Liitteen tyyppi valitaan eläinlajin mukaan</a:t>
            </a:r>
          </a:p>
        </p:txBody>
      </p:sp>
    </p:spTree>
    <p:extLst>
      <p:ext uri="{BB962C8B-B14F-4D97-AF65-F5344CB8AC3E}">
        <p14:creationId xmlns:p14="http://schemas.microsoft.com/office/powerpoint/2010/main" val="171111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1277FF33-534D-662F-3DA2-5C133D5908E2}"/>
              </a:ext>
            </a:extLst>
          </p:cNvPr>
          <p:cNvSpPr>
            <a:spLocks noGrp="1"/>
          </p:cNvSpPr>
          <p:nvPr>
            <p:ph type="title"/>
          </p:nvPr>
        </p:nvSpPr>
        <p:spPr/>
        <p:txBody>
          <a:bodyPr/>
          <a:lstStyle/>
          <a:p>
            <a:r>
              <a:rPr lang="fi-FI" dirty="0"/>
              <a:t>Yhteisön eläimet</a:t>
            </a:r>
          </a:p>
        </p:txBody>
      </p:sp>
      <p:sp>
        <p:nvSpPr>
          <p:cNvPr id="2" name="Tekstin paikkamerkki 1">
            <a:extLst>
              <a:ext uri="{FF2B5EF4-FFF2-40B4-BE49-F238E27FC236}">
                <a16:creationId xmlns:a16="http://schemas.microsoft.com/office/drawing/2014/main" id="{CFC08708-A1B9-1079-C146-E57CB3843E8A}"/>
              </a:ext>
            </a:extLst>
          </p:cNvPr>
          <p:cNvSpPr>
            <a:spLocks noGrp="1"/>
          </p:cNvSpPr>
          <p:nvPr>
            <p:ph sz="quarter" idx="23"/>
          </p:nvPr>
        </p:nvSpPr>
        <p:spPr/>
        <p:txBody>
          <a:bodyPr>
            <a:normAutofit/>
          </a:bodyPr>
          <a:lstStyle/>
          <a:p>
            <a:r>
              <a:rPr lang="fi-FI" dirty="0"/>
              <a:t>Luonnonmukaisen tuotannon korvaus</a:t>
            </a:r>
          </a:p>
          <a:p>
            <a:pPr lvl="1"/>
            <a:r>
              <a:rPr lang="fi-FI" sz="1700" dirty="0"/>
              <a:t>Voit pyytää eläinmääräilmoituksella, että tilasi eläintiheyden laskennassa huomioidaan yhteisömuotoisen yrityksen nautojen, lampaiden, vuohien, sikojen tai siipikarjan eläinmäärä. Tässä tapauksessa yhteisö ei voi hakea luonnonmukaisen kotieläintuotannon korvausta samoista eläimistä. Ilmoita eläinmääräilmoituksella yhteisön määräysvaltaa käyttävän henkilön nimi, tilatunnus ja eläinmäärät.</a:t>
            </a:r>
          </a:p>
          <a:p>
            <a:endParaRPr lang="fi-FI" dirty="0"/>
          </a:p>
          <a:p>
            <a:r>
              <a:rPr lang="fi-FI" dirty="0"/>
              <a:t>Sika- ja siipikarjatalouden tuotannosta irrotettu tuki</a:t>
            </a:r>
          </a:p>
          <a:p>
            <a:pPr lvl="1"/>
            <a:r>
              <a:rPr lang="fi-FI" sz="1700" dirty="0"/>
              <a:t>Jos haet tukea yhteisönä, voit pyytää eläinmääräilmoituksella, että eläintiheyden laskennassa huomioidaan yhteisön osallisen hallinnassa olevat siat ja siipikarja. Ilmoita eläinmääräilmoituksella yhteisön määräysvaltaa käyttävän henkilön nimi, tilatunnus ja eläinmäärät.</a:t>
            </a:r>
          </a:p>
          <a:p>
            <a:pPr lvl="1"/>
            <a:r>
              <a:rPr lang="fi-FI" sz="1700" dirty="0"/>
              <a:t>Jos haet tukea luonnollisena henkilönä ja olet määräysvaltaa käyttävä osallinen yhteisömuotoisessa yrityksessä, voit ilmoittaa yhteisön siipikarjan omalla eläinmääräilmoituksellasi. Tässä tapauksessa yhteisö ei voi hakea sika- ja siipikarjatalouden tuotannosta irrotettua tukea.</a:t>
            </a:r>
          </a:p>
          <a:p>
            <a:endParaRPr lang="fi-FI" dirty="0"/>
          </a:p>
        </p:txBody>
      </p:sp>
    </p:spTree>
    <p:extLst>
      <p:ext uri="{BB962C8B-B14F-4D97-AF65-F5344CB8AC3E}">
        <p14:creationId xmlns:p14="http://schemas.microsoft.com/office/powerpoint/2010/main" val="2986478479"/>
      </p:ext>
    </p:extLst>
  </p:cSld>
  <p:clrMapOvr>
    <a:masterClrMapping/>
  </p:clrMapOvr>
</p:sld>
</file>

<file path=ppt/theme/theme1.xml><?xml version="1.0" encoding="utf-8"?>
<a:theme xmlns:a="http://schemas.openxmlformats.org/drawingml/2006/main" name="Sisältökalvot">
  <a:themeElements>
    <a:clrScheme name="Ruokavirasto">
      <a:dk1>
        <a:srgbClr val="000000"/>
      </a:dk1>
      <a:lt1>
        <a:srgbClr val="FFFFFF"/>
      </a:lt1>
      <a:dk2>
        <a:srgbClr val="44546A"/>
      </a:dk2>
      <a:lt2>
        <a:srgbClr val="E7E6E6"/>
      </a:lt2>
      <a:accent1>
        <a:srgbClr val="63BD88"/>
      </a:accent1>
      <a:accent2>
        <a:srgbClr val="FE7303"/>
      </a:accent2>
      <a:accent3>
        <a:srgbClr val="165B94"/>
      </a:accent3>
      <a:accent4>
        <a:srgbClr val="F79283"/>
      </a:accent4>
      <a:accent5>
        <a:srgbClr val="30E0E9"/>
      </a:accent5>
      <a:accent6>
        <a:srgbClr val="E7B65C"/>
      </a:accent6>
      <a:hlink>
        <a:srgbClr val="0563C1"/>
      </a:hlink>
      <a:folHlink>
        <a:srgbClr val="954F72"/>
      </a:folHlink>
    </a:clrScheme>
    <a:fontScheme name="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63BD88"/>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err="1" smtClean="0">
            <a:latin typeface="+mn-lt"/>
          </a:defRPr>
        </a:defPPr>
      </a:lstStyle>
    </a:txDef>
  </a:objectDefaults>
  <a:extraClrSchemeLst/>
  <a:extLst>
    <a:ext uri="{05A4C25C-085E-4340-85A3-A5531E510DB2}">
      <thm15:themeFamily xmlns:thm15="http://schemas.microsoft.com/office/thememl/2012/main" name="ELY-Keskus_PPT_EU-Osarahoittama_FIN.potx" id="{6B75AB95-4A83-4BFA-9575-FC73B29AF5E6}" vid="{B44DA7CD-8439-4491-A563-5AEEF0E0A960}"/>
    </a:ext>
  </a:extLst>
</a:theme>
</file>

<file path=ppt/theme/theme2.xml><?xml version="1.0" encoding="utf-8"?>
<a:theme xmlns:a="http://schemas.openxmlformats.org/drawingml/2006/main" name="Sisältökalvot - Ei alareunaa">
  <a:themeElements>
    <a:clrScheme name="Ruokavirasto">
      <a:dk1>
        <a:srgbClr val="000000"/>
      </a:dk1>
      <a:lt1>
        <a:srgbClr val="FFFFFF"/>
      </a:lt1>
      <a:dk2>
        <a:srgbClr val="44546A"/>
      </a:dk2>
      <a:lt2>
        <a:srgbClr val="E7E6E6"/>
      </a:lt2>
      <a:accent1>
        <a:srgbClr val="63BD88"/>
      </a:accent1>
      <a:accent2>
        <a:srgbClr val="FE7303"/>
      </a:accent2>
      <a:accent3>
        <a:srgbClr val="165B94"/>
      </a:accent3>
      <a:accent4>
        <a:srgbClr val="F79283"/>
      </a:accent4>
      <a:accent5>
        <a:srgbClr val="30E0E9"/>
      </a:accent5>
      <a:accent6>
        <a:srgbClr val="E7B65C"/>
      </a:accent6>
      <a:hlink>
        <a:srgbClr val="0563C1"/>
      </a:hlink>
      <a:folHlink>
        <a:srgbClr val="954F72"/>
      </a:folHlink>
    </a:clrScheme>
    <a:fontScheme name="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63BD88"/>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err="1" smtClean="0">
            <a:latin typeface="+mn-lt"/>
          </a:defRPr>
        </a:defPPr>
      </a:lstStyle>
    </a:txDef>
  </a:objectDefaults>
  <a:extraClrSchemeLst/>
  <a:extLst>
    <a:ext uri="{05A4C25C-085E-4340-85A3-A5531E510DB2}">
      <thm15:themeFamily xmlns:thm15="http://schemas.microsoft.com/office/thememl/2012/main" name="ELY-Keskus_PPT_EU-Osarahoittama_FIN.potx" id="{6B75AB95-4A83-4BFA-9575-FC73B29AF5E6}" vid="{7C83B7AF-4F1D-4EBC-9929-606DC302090C}"/>
    </a:ext>
  </a:extLst>
</a:theme>
</file>

<file path=ppt/theme/theme3.xml><?xml version="1.0" encoding="utf-8"?>
<a:theme xmlns:a="http://schemas.openxmlformats.org/drawingml/2006/main" name="Kannet, välikalvot, loppukalvot">
  <a:themeElements>
    <a:clrScheme name="Ruokavirasto">
      <a:dk1>
        <a:srgbClr val="000000"/>
      </a:dk1>
      <a:lt1>
        <a:srgbClr val="FFFFFF"/>
      </a:lt1>
      <a:dk2>
        <a:srgbClr val="44546A"/>
      </a:dk2>
      <a:lt2>
        <a:srgbClr val="E7E6E6"/>
      </a:lt2>
      <a:accent1>
        <a:srgbClr val="63BD88"/>
      </a:accent1>
      <a:accent2>
        <a:srgbClr val="FE7303"/>
      </a:accent2>
      <a:accent3>
        <a:srgbClr val="165B94"/>
      </a:accent3>
      <a:accent4>
        <a:srgbClr val="F79283"/>
      </a:accent4>
      <a:accent5>
        <a:srgbClr val="30E0E9"/>
      </a:accent5>
      <a:accent6>
        <a:srgbClr val="E7B65C"/>
      </a:accent6>
      <a:hlink>
        <a:srgbClr val="0563C1"/>
      </a:hlink>
      <a:folHlink>
        <a:srgbClr val="954F72"/>
      </a:folHlink>
    </a:clrScheme>
    <a:fontScheme name="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63BD88"/>
        </a:solidFill>
        <a:ln>
          <a:solidFill>
            <a:schemeClr val="bg1"/>
          </a:solid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err="1" smtClean="0">
            <a:latin typeface="+mn-lt"/>
          </a:defRPr>
        </a:defPPr>
      </a:lstStyle>
    </a:txDef>
  </a:objectDefaults>
  <a:extraClrSchemeLst/>
  <a:extLst>
    <a:ext uri="{05A4C25C-085E-4340-85A3-A5531E510DB2}">
      <thm15:themeFamily xmlns:thm15="http://schemas.microsoft.com/office/thememl/2012/main" name="ELY-Keskus_PPT_EU-Osarahoittama_FIN.potx" id="{6B75AB95-4A83-4BFA-9575-FC73B29AF5E6}" vid="{58D5962C-3EA1-47ED-A60D-69D9E54EBFF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d95951a6-dfd3-4a74-9abb-f2b2cb89d671}" enabled="0" method="" siteId="{d95951a6-dfd3-4a74-9abb-f2b2cb89d671}" removed="1"/>
</clbl:labelList>
</file>

<file path=docProps/app.xml><?xml version="1.0" encoding="utf-8"?>
<Properties xmlns="http://schemas.openxmlformats.org/officeDocument/2006/extended-properties" xmlns:vt="http://schemas.openxmlformats.org/officeDocument/2006/docPropsVTypes">
  <Template>2024_ELY-Keskus_PPT_EU-Osarahoittama_FIN (1)</Template>
  <TotalTime>0</TotalTime>
  <Words>405</Words>
  <Application>Microsoft Office PowerPoint</Application>
  <PresentationFormat>Laajakuva</PresentationFormat>
  <Paragraphs>45</Paragraphs>
  <Slides>6</Slides>
  <Notes>4</Notes>
  <HiddenSlides>0</HiddenSlides>
  <MMClips>0</MMClips>
  <ScaleCrop>false</ScaleCrop>
  <HeadingPairs>
    <vt:vector size="6" baseType="variant">
      <vt:variant>
        <vt:lpstr>Käytetyt fontit</vt:lpstr>
      </vt:variant>
      <vt:variant>
        <vt:i4>2</vt:i4>
      </vt:variant>
      <vt:variant>
        <vt:lpstr>Teema</vt:lpstr>
      </vt:variant>
      <vt:variant>
        <vt:i4>3</vt:i4>
      </vt:variant>
      <vt:variant>
        <vt:lpstr>Dian otsikot</vt:lpstr>
      </vt:variant>
      <vt:variant>
        <vt:i4>6</vt:i4>
      </vt:variant>
    </vt:vector>
  </HeadingPairs>
  <TitlesOfParts>
    <vt:vector size="11" baseType="lpstr">
      <vt:lpstr>Arial</vt:lpstr>
      <vt:lpstr>Tahoma</vt:lpstr>
      <vt:lpstr>Sisältökalvot</vt:lpstr>
      <vt:lpstr>Sisältökalvot - Ei alareunaa</vt:lpstr>
      <vt:lpstr>Kannet, välikalvot, loppukalvot</vt:lpstr>
      <vt:lpstr>Eläinmääräilmoitus</vt:lpstr>
      <vt:lpstr>Yleistä</vt:lpstr>
      <vt:lpstr>Sikojen eläinmääräilmoitus hyvinvointikorvausta haettaessa</vt:lpstr>
      <vt:lpstr>Siipikarjan eläinmääräilmoitus</vt:lpstr>
      <vt:lpstr>Muutokset eläinmääräilmoituksessa</vt:lpstr>
      <vt:lpstr>Yhteisön eläimet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2025-01-08T11:19:55Z</dcterms:created>
  <dcterms:modified xsi:type="dcterms:W3CDTF">2025-01-08T11:20:05Z</dcterms:modified>
</cp:coreProperties>
</file>