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93" r:id="rId1"/>
    <p:sldMasterId id="2147484069" r:id="rId2"/>
    <p:sldMasterId id="2147484043" r:id="rId3"/>
  </p:sldMasterIdLst>
  <p:notesMasterIdLst>
    <p:notesMasterId r:id="rId23"/>
  </p:notesMasterIdLst>
  <p:handoutMasterIdLst>
    <p:handoutMasterId r:id="rId24"/>
  </p:handoutMasterIdLst>
  <p:sldIdLst>
    <p:sldId id="638" r:id="rId4"/>
    <p:sldId id="655" r:id="rId5"/>
    <p:sldId id="636" r:id="rId6"/>
    <p:sldId id="643" r:id="rId7"/>
    <p:sldId id="634" r:id="rId8"/>
    <p:sldId id="624" r:id="rId9"/>
    <p:sldId id="657" r:id="rId10"/>
    <p:sldId id="660" r:id="rId11"/>
    <p:sldId id="644" r:id="rId12"/>
    <p:sldId id="639" r:id="rId13"/>
    <p:sldId id="648" r:id="rId14"/>
    <p:sldId id="649" r:id="rId15"/>
    <p:sldId id="650" r:id="rId16"/>
    <p:sldId id="651" r:id="rId17"/>
    <p:sldId id="652" r:id="rId18"/>
    <p:sldId id="653" r:id="rId19"/>
    <p:sldId id="654" r:id="rId20"/>
    <p:sldId id="661" r:id="rId21"/>
    <p:sldId id="662" r:id="rId22"/>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D88"/>
    <a:srgbClr val="779346"/>
    <a:srgbClr val="FAF0DE"/>
    <a:srgbClr val="165B94"/>
    <a:srgbClr val="FDE9E6"/>
    <a:srgbClr val="C4DFF6"/>
    <a:srgbClr val="E0F2E7"/>
    <a:srgbClr val="185B95"/>
    <a:srgbClr val="FAB2A9"/>
    <a:srgbClr val="F892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303C6-25E0-427E-9451-026021D3C393}" v="8" dt="2025-01-08T11:21:28.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9" autoAdjust="0"/>
    <p:restoredTop sz="96296" autoAdjust="0"/>
  </p:normalViewPr>
  <p:slideViewPr>
    <p:cSldViewPr snapToGrid="0" snapToObjects="1">
      <p:cViewPr varScale="1">
        <p:scale>
          <a:sx n="77" d="100"/>
          <a:sy n="77" d="100"/>
        </p:scale>
        <p:origin x="82" y="115"/>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10" d="100"/>
          <a:sy n="110" d="100"/>
        </p:scale>
        <p:origin x="518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dirty="0">
              <a:latin typeface="Tahoma" panose="020B0604030504040204" pitchFamily="34" charset="0"/>
            </a:endParaRPr>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latin typeface="Tahoma" panose="020B0604030504040204" pitchFamily="34" charset="0"/>
              </a:rPr>
              <a:pPr>
                <a:defRPr/>
              </a:pPr>
              <a:t>8.1.2025</a:t>
            </a:fld>
            <a:endParaRPr lang="fi-FI" dirty="0">
              <a:latin typeface="Tahoma" panose="020B0604030504040204" pitchFamily="34" charset="0"/>
            </a:endParaRPr>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dirty="0">
              <a:latin typeface="Tahoma" panose="020B0604030504040204" pitchFamily="34" charset="0"/>
            </a:endParaRPr>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latin typeface="Tahoma" panose="020B0604030504040204" pitchFamily="34" charset="0"/>
              </a:rPr>
              <a:pPr/>
              <a:t>‹#›</a:t>
            </a:fld>
            <a:endParaRPr lang="fi-FI" altLang="fi-FI" dirty="0">
              <a:latin typeface="Tahoma" panose="020B060403050404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Tahoma" panose="020B0604030504040204" pitchFamily="34" charset="0"/>
              </a:defRPr>
            </a:lvl1pPr>
          </a:lstStyle>
          <a:p>
            <a:pPr>
              <a:defRPr/>
            </a:pPr>
            <a:endParaRPr lang="en-US" dirty="0"/>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Tahoma" panose="020B0604030504040204" pitchFamily="34" charset="0"/>
              </a:defRPr>
            </a:lvl1pPr>
          </a:lstStyle>
          <a:p>
            <a:pPr>
              <a:defRPr/>
            </a:pPr>
            <a:fld id="{EF3C3D8A-250F-4046-9D44-605A603DC31D}" type="datetimeFigureOut">
              <a:rPr lang="hr-HR" smtClean="0"/>
              <a:pPr>
                <a:defRPr/>
              </a:pPr>
              <a:t>8.1.2025.</a:t>
            </a:fld>
            <a:endParaRPr lang="hr-HR" dirty="0"/>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Tahoma" panose="020B0604030504040204" pitchFamily="34" charset="0"/>
              </a:defRPr>
            </a:lvl1pPr>
          </a:lstStyle>
          <a:p>
            <a:pPr>
              <a:defRPr/>
            </a:pPr>
            <a:endParaRPr lang="en-US" dirty="0"/>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401AC3AC-4520-4E4B-BB06-6526342D6FC6}" type="slidenum">
              <a:rPr lang="uk-UA" altLang="fi-FI" smtClean="0"/>
              <a:pPr/>
              <a:t>‹#›</a:t>
            </a:fld>
            <a:endParaRPr lang="uk-UA" altLang="fi-F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Huom! Valtuuttaminen muuttunut koodille.</a:t>
            </a:r>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2</a:t>
            </a:fld>
            <a:endParaRPr lang="uk-UA" altLang="fi-FI"/>
          </a:p>
        </p:txBody>
      </p:sp>
    </p:spTree>
    <p:extLst>
      <p:ext uri="{BB962C8B-B14F-4D97-AF65-F5344CB8AC3E}">
        <p14:creationId xmlns:p14="http://schemas.microsoft.com/office/powerpoint/2010/main" val="321661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Huom! Vaikka joulukuun vasikan omistaja ei hakisi tukea, sonnin kasvattaja saa tuen 2026 kun viitep. tilallapitoaika täyttyy!</a:t>
            </a:r>
          </a:p>
        </p:txBody>
      </p:sp>
      <p:sp>
        <p:nvSpPr>
          <p:cNvPr id="4" name="Dian numeron paikkamerkki 3"/>
          <p:cNvSpPr>
            <a:spLocks noGrp="1"/>
          </p:cNvSpPr>
          <p:nvPr>
            <p:ph type="sldNum" sz="quarter" idx="5"/>
          </p:nvPr>
        </p:nvSpPr>
        <p:spPr/>
        <p:txBody>
          <a:bodyPr/>
          <a:lstStyle/>
          <a:p>
            <a:fld id="{401AC3AC-4520-4E4B-BB06-6526342D6FC6}" type="slidenum">
              <a:rPr lang="uk-UA" altLang="fi-FI" smtClean="0"/>
              <a:pPr/>
              <a:t>6</a:t>
            </a:fld>
            <a:endParaRPr lang="uk-UA" altLang="fi-FI"/>
          </a:p>
        </p:txBody>
      </p:sp>
    </p:spTree>
    <p:extLst>
      <p:ext uri="{BB962C8B-B14F-4D97-AF65-F5344CB8AC3E}">
        <p14:creationId xmlns:p14="http://schemas.microsoft.com/office/powerpoint/2010/main" val="410880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3.xml"/><Relationship Id="rId5" Type="http://schemas.openxmlformats.org/officeDocument/2006/relationships/image" Target="../media/image23.emf"/><Relationship Id="rId4" Type="http://schemas.openxmlformats.org/officeDocument/2006/relationships/image" Target="../media/image22.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3.xml"/><Relationship Id="rId5" Type="http://schemas.openxmlformats.org/officeDocument/2006/relationships/image" Target="../media/image13.emf"/><Relationship Id="rId4" Type="http://schemas.openxmlformats.org/officeDocument/2006/relationships/image" Target="../media/image17.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3.xml"/><Relationship Id="rId5" Type="http://schemas.openxmlformats.org/officeDocument/2006/relationships/image" Target="../media/image14.emf"/><Relationship Id="rId4" Type="http://schemas.openxmlformats.org/officeDocument/2006/relationships/image" Target="../media/image17.emf"/></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AC06F15F-EE20-1239-50EF-2F7911763176}"/>
              </a:ext>
            </a:extLst>
          </p:cNvPr>
          <p:cNvSpPr>
            <a:spLocks noGrp="1"/>
          </p:cNvSpPr>
          <p:nvPr>
            <p:ph type="title" hasCustomPrompt="1"/>
          </p:nvPr>
        </p:nvSpPr>
        <p:spPr/>
        <p:txBody>
          <a:body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19999" y="1440000"/>
            <a:ext cx="10750821"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Dian numeron paikkamerkki 6">
            <a:extLst>
              <a:ext uri="{FF2B5EF4-FFF2-40B4-BE49-F238E27FC236}">
                <a16:creationId xmlns:a16="http://schemas.microsoft.com/office/drawing/2014/main" id="{B56FAD40-70D9-3727-54CA-8B7E4B641E19}"/>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49620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llinen sisältö vasemm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63D7644-CA2A-3526-6857-7AB82FB26C27}"/>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6" name="Sisällön paikkamerkki 5">
            <a:extLst>
              <a:ext uri="{FF2B5EF4-FFF2-40B4-BE49-F238E27FC236}">
                <a16:creationId xmlns:a16="http://schemas.microsoft.com/office/drawing/2014/main" id="{3F404B4E-A101-8F4B-194A-5EF1D5868B74}"/>
              </a:ext>
            </a:extLst>
          </p:cNvPr>
          <p:cNvSpPr>
            <a:spLocks noGrp="1"/>
          </p:cNvSpPr>
          <p:nvPr>
            <p:ph sz="quarter" idx="23" hasCustomPrompt="1"/>
          </p:nvPr>
        </p:nvSpPr>
        <p:spPr>
          <a:xfrm>
            <a:off x="256615" y="252413"/>
            <a:ext cx="5839385" cy="538094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6480000" y="1440000"/>
            <a:ext cx="50400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9796BAD7-BB7A-D9D1-58C3-C0D2DD2773DD}"/>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60361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paikka vasemm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B1254AF-9EBD-7897-B734-B4511FCDC832}"/>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3" name="Kuvan paikkamerkki 7">
            <a:extLst>
              <a:ext uri="{FF2B5EF4-FFF2-40B4-BE49-F238E27FC236}">
                <a16:creationId xmlns:a16="http://schemas.microsoft.com/office/drawing/2014/main" id="{1A93E212-CB42-7D9D-A5E6-21055BD1371E}"/>
              </a:ext>
            </a:extLst>
          </p:cNvPr>
          <p:cNvSpPr>
            <a:spLocks noGrp="1"/>
          </p:cNvSpPr>
          <p:nvPr>
            <p:ph type="pic" sz="quarter" idx="10"/>
          </p:nvPr>
        </p:nvSpPr>
        <p:spPr>
          <a:xfrm>
            <a:off x="249238" y="252413"/>
            <a:ext cx="5846762" cy="5584825"/>
          </a:xfrm>
          <a:solidFill>
            <a:schemeClr val="bg1">
              <a:lumMod val="95000"/>
            </a:schemeClr>
          </a:solidFill>
        </p:spPr>
        <p:txBody>
          <a:bodyPr lIns="0" tIns="0" rIns="0" bIns="0" anchor="ctr" anchorCtr="0">
            <a:normAutofit/>
          </a:bodyPr>
          <a:lstStyle>
            <a:lvl1pPr marL="0" indent="0" algn="ctr">
              <a:buNone/>
              <a:defRPr sz="1800">
                <a:latin typeface="+mn-lt"/>
              </a:defRPr>
            </a:lvl1pPr>
          </a:lstStyle>
          <a:p>
            <a:r>
              <a:rPr lang="fi-FI" dirty="0"/>
              <a:t>Lisää kuva napsauttamalla kuvaketta</a:t>
            </a:r>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6480000" y="1440000"/>
            <a:ext cx="50400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D3A667C8-5135-E39C-B3C8-48FDD65F8EE1}"/>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45704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0C519C61-A283-87E1-B3E2-B0717F8DAB47}"/>
              </a:ext>
            </a:extLst>
          </p:cNvPr>
          <p:cNvSpPr>
            <a:spLocks noGrp="1"/>
          </p:cNvSpPr>
          <p:nvPr>
            <p:ph type="title" hasCustomPrompt="1"/>
          </p:nvPr>
        </p:nvSpPr>
        <p:spPr/>
        <p:txBody>
          <a:bodyPr/>
          <a:lstStyle/>
          <a:p>
            <a:r>
              <a:rPr lang="fi-FI" noProof="0" dirty="0"/>
              <a:t>Lisää otsikko tähän</a:t>
            </a:r>
            <a:endParaRPr lang="fi-FI" dirty="0"/>
          </a:p>
        </p:txBody>
      </p:sp>
      <p:sp>
        <p:nvSpPr>
          <p:cNvPr id="10" name="Dian numeron paikkamerkki 9">
            <a:extLst>
              <a:ext uri="{FF2B5EF4-FFF2-40B4-BE49-F238E27FC236}">
                <a16:creationId xmlns:a16="http://schemas.microsoft.com/office/drawing/2014/main" id="{A38D80E0-11ED-73F7-9E31-DD9B4047D475}"/>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11419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FB2E6EB-BFBF-61E0-DF8C-55B4C332921F}"/>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0875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1434154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sivu">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924DC2FB-9BE6-063C-0956-5BF483167CDB}"/>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568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E91E9E03-CC02-33D3-631E-773CE73AED81}"/>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529024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sivu vihreä">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5" name="Otsikko 4">
            <a:extLst>
              <a:ext uri="{FF2B5EF4-FFF2-40B4-BE49-F238E27FC236}">
                <a16:creationId xmlns:a16="http://schemas.microsoft.com/office/drawing/2014/main" id="{361DD28F-2820-5B3D-8DC3-FDC322506D35}"/>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Dian numeron paikkamerkki 6">
            <a:extLst>
              <a:ext uri="{FF2B5EF4-FFF2-40B4-BE49-F238E27FC236}">
                <a16:creationId xmlns:a16="http://schemas.microsoft.com/office/drawing/2014/main" id="{C2FC0DC0-DFA6-7BD6-463E-2C5D47F402CC}"/>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56059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sivu sinine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5" name="Otsikko 4">
            <a:extLst>
              <a:ext uri="{FF2B5EF4-FFF2-40B4-BE49-F238E27FC236}">
                <a16:creationId xmlns:a16="http://schemas.microsoft.com/office/drawing/2014/main" id="{BFE756F8-53B6-2B2B-83DC-F353A2C0F24C}"/>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C71E9E14-4093-31B1-06FC-B9819ED516D6}"/>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287887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sivu keltaine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5" name="Otsikko 4">
            <a:extLst>
              <a:ext uri="{FF2B5EF4-FFF2-40B4-BE49-F238E27FC236}">
                <a16:creationId xmlns:a16="http://schemas.microsoft.com/office/drawing/2014/main" id="{0ABD36E2-F7CF-9A67-29F5-59A2EA75458C}"/>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70DB1DB3-7A83-4545-8363-D9A3BD940829}"/>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95237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sivu punaine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8279916-B7FC-0EB7-146B-7C8F4719B04D}"/>
              </a:ext>
              <a:ext uri="{C183D7F6-B498-43B3-948B-1728B52AA6E4}">
                <adec:decorative xmlns:adec="http://schemas.microsoft.com/office/drawing/2017/decorative" val="1"/>
              </a:ext>
            </a:extLst>
          </p:cNvPr>
          <p:cNvSpPr/>
          <p:nvPr userDrawn="1"/>
        </p:nvSpPr>
        <p:spPr>
          <a:xfrm>
            <a:off x="251716" y="256232"/>
            <a:ext cx="11688566" cy="5774076"/>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6" name="Otsikko 5">
            <a:extLst>
              <a:ext uri="{FF2B5EF4-FFF2-40B4-BE49-F238E27FC236}">
                <a16:creationId xmlns:a16="http://schemas.microsoft.com/office/drawing/2014/main" id="{2F35410E-BCD4-346E-8B28-A5051F39C285}"/>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10764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4A2461FE-09FA-B49E-AECA-10813286FE97}"/>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82174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sivu vihreä">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E0F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Otsikko 7">
            <a:extLst>
              <a:ext uri="{FF2B5EF4-FFF2-40B4-BE49-F238E27FC236}">
                <a16:creationId xmlns:a16="http://schemas.microsoft.com/office/drawing/2014/main" id="{2AAFC60C-2E63-6BD1-5C15-09F3F8BFB953}"/>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FA4B2DD3-302A-1A60-4CCF-2E04EC3773B6}"/>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381061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A1AB06C5-8D7D-4A37-3FAA-79503411962C}"/>
              </a:ext>
            </a:extLst>
          </p:cNvPr>
          <p:cNvSpPr>
            <a:spLocks noGrp="1"/>
          </p:cNvSpPr>
          <p:nvPr>
            <p:ph type="title" hasCustomPrompt="1"/>
          </p:nvPr>
        </p:nvSpPr>
        <p:spPr/>
        <p:txBody>
          <a:bodyPr/>
          <a:lstStyle/>
          <a:p>
            <a:r>
              <a:rPr lang="fi-FI" noProof="0" dirty="0"/>
              <a:t>Lisää otsikko tähän</a:t>
            </a:r>
            <a:endParaRPr lang="fi-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440000"/>
            <a:ext cx="52578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Sisällön paikkamerkki 3">
            <a:extLst>
              <a:ext uri="{FF2B5EF4-FFF2-40B4-BE49-F238E27FC236}">
                <a16:creationId xmlns:a16="http://schemas.microsoft.com/office/drawing/2014/main" id="{2D4C538E-01D2-6FD5-F964-C4C224681BA5}"/>
              </a:ext>
            </a:extLst>
          </p:cNvPr>
          <p:cNvSpPr>
            <a:spLocks noGrp="1"/>
          </p:cNvSpPr>
          <p:nvPr>
            <p:ph sz="quarter" idx="24" hasCustomPrompt="1"/>
          </p:nvPr>
        </p:nvSpPr>
        <p:spPr>
          <a:xfrm>
            <a:off x="6217104" y="1440000"/>
            <a:ext cx="52578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Dian numeron paikkamerkki 5">
            <a:extLst>
              <a:ext uri="{FF2B5EF4-FFF2-40B4-BE49-F238E27FC236}">
                <a16:creationId xmlns:a16="http://schemas.microsoft.com/office/drawing/2014/main" id="{4E0A351E-CA36-80E0-2514-B3FFD2ADF9CC}"/>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452049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ksi palstaa alaotsikoill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C37F7A4B-4E78-48B5-4286-CF56D1EAB86B}"/>
              </a:ext>
            </a:extLst>
          </p:cNvPr>
          <p:cNvSpPr>
            <a:spLocks noGrp="1"/>
          </p:cNvSpPr>
          <p:nvPr>
            <p:ph type="title" hasCustomPrompt="1"/>
          </p:nvPr>
        </p:nvSpPr>
        <p:spPr/>
        <p:txBody>
          <a:bodyPr/>
          <a:lstStyle/>
          <a:p>
            <a:r>
              <a:rPr lang="fi-FI" noProof="0" dirty="0"/>
              <a:t>Lisää otsikko tähän</a:t>
            </a:r>
            <a:endParaRPr lang="fi-FI" dirty="0"/>
          </a:p>
        </p:txBody>
      </p:sp>
      <p:sp>
        <p:nvSpPr>
          <p:cNvPr id="5" name="Text Placeholder 3">
            <a:extLst>
              <a:ext uri="{FF2B5EF4-FFF2-40B4-BE49-F238E27FC236}">
                <a16:creationId xmlns:a16="http://schemas.microsoft.com/office/drawing/2014/main" id="{07DDF220-85AE-7626-E326-C1D8DC347724}"/>
              </a:ext>
            </a:extLst>
          </p:cNvPr>
          <p:cNvSpPr>
            <a:spLocks noGrp="1"/>
          </p:cNvSpPr>
          <p:nvPr>
            <p:ph type="body" sz="quarter" idx="26"/>
          </p:nvPr>
        </p:nvSpPr>
        <p:spPr>
          <a:xfrm>
            <a:off x="720000" y="1440000"/>
            <a:ext cx="5257800" cy="409303"/>
          </a:xfrm>
        </p:spPr>
        <p:txBody>
          <a:bodyPr/>
          <a:lstStyle>
            <a:lvl1pPr marL="0" indent="0">
              <a:spcBef>
                <a:spcPts val="0"/>
              </a:spcBef>
              <a:buNone/>
              <a:defRPr b="1"/>
            </a:lvl1pPr>
          </a:lstStyle>
          <a:p>
            <a:endParaRPr lang="en-FI" dirty="0"/>
          </a:p>
        </p:txBody>
      </p:sp>
      <p:sp>
        <p:nvSpPr>
          <p:cNvPr id="3" name="Sisällön paikkamerkki 3">
            <a:extLst>
              <a:ext uri="{FF2B5EF4-FFF2-40B4-BE49-F238E27FC236}">
                <a16:creationId xmlns:a16="http://schemas.microsoft.com/office/drawing/2014/main" id="{F279110B-D976-0514-AB82-9CCF633D0D7A}"/>
              </a:ext>
            </a:extLst>
          </p:cNvPr>
          <p:cNvSpPr>
            <a:spLocks noGrp="1"/>
          </p:cNvSpPr>
          <p:nvPr>
            <p:ph sz="quarter" idx="23" hasCustomPrompt="1"/>
          </p:nvPr>
        </p:nvSpPr>
        <p:spPr>
          <a:xfrm>
            <a:off x="720000" y="1955345"/>
            <a:ext cx="5257800" cy="3784147"/>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Text Placeholder 3">
            <a:extLst>
              <a:ext uri="{FF2B5EF4-FFF2-40B4-BE49-F238E27FC236}">
                <a16:creationId xmlns:a16="http://schemas.microsoft.com/office/drawing/2014/main" id="{AC5BB6FF-5A65-BDB9-3F6B-D25CA483A3CC}"/>
              </a:ext>
            </a:extLst>
          </p:cNvPr>
          <p:cNvSpPr>
            <a:spLocks noGrp="1"/>
          </p:cNvSpPr>
          <p:nvPr>
            <p:ph type="body" sz="quarter" idx="27"/>
          </p:nvPr>
        </p:nvSpPr>
        <p:spPr>
          <a:xfrm>
            <a:off x="6216570" y="1440000"/>
            <a:ext cx="5258333" cy="409303"/>
          </a:xfrm>
        </p:spPr>
        <p:txBody>
          <a:bodyPr/>
          <a:lstStyle>
            <a:lvl1pPr marL="0" indent="0">
              <a:spcBef>
                <a:spcPts val="0"/>
              </a:spcBef>
              <a:buNone/>
              <a:defRPr b="1"/>
            </a:lvl1pPr>
          </a:lstStyle>
          <a:p>
            <a:endParaRPr lang="en-FI" dirty="0"/>
          </a:p>
        </p:txBody>
      </p:sp>
      <p:sp>
        <p:nvSpPr>
          <p:cNvPr id="4" name="Sisällön paikkamerkki 3">
            <a:extLst>
              <a:ext uri="{FF2B5EF4-FFF2-40B4-BE49-F238E27FC236}">
                <a16:creationId xmlns:a16="http://schemas.microsoft.com/office/drawing/2014/main" id="{2D4C538E-01D2-6FD5-F964-C4C224681BA5}"/>
              </a:ext>
            </a:extLst>
          </p:cNvPr>
          <p:cNvSpPr>
            <a:spLocks noGrp="1"/>
          </p:cNvSpPr>
          <p:nvPr>
            <p:ph sz="quarter" idx="24" hasCustomPrompt="1"/>
          </p:nvPr>
        </p:nvSpPr>
        <p:spPr>
          <a:xfrm>
            <a:off x="6217104" y="1955345"/>
            <a:ext cx="5257800" cy="3784147"/>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34D7E5EB-7A79-F56A-61C2-B85DAAEF2E35}"/>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093170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llinen kuva vihreä">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9D0D998F-7534-8D55-8841-36FF8E87DE76}"/>
              </a:ext>
            </a:extLst>
          </p:cNvPr>
          <p:cNvSpPr>
            <a:spLocks noGrp="1"/>
          </p:cNvSpPr>
          <p:nvPr>
            <p:ph type="title" hasCustomPrompt="1"/>
          </p:nvPr>
        </p:nvSpPr>
        <p:spPr>
          <a:xfrm>
            <a:off x="720000" y="720000"/>
            <a:ext cx="7041600" cy="576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B4AAEC6E-3129-5E75-3741-ABF262F3B37B}"/>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8B44770A-4324-2962-C97D-5B391A6E7373}"/>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683394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llinen kuva sin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tsikko 6">
            <a:extLst>
              <a:ext uri="{FF2B5EF4-FFF2-40B4-BE49-F238E27FC236}">
                <a16:creationId xmlns:a16="http://schemas.microsoft.com/office/drawing/2014/main" id="{F1AECAF4-1C9A-78CC-2747-AF62D9279C76}"/>
              </a:ext>
            </a:extLst>
          </p:cNvPr>
          <p:cNvSpPr>
            <a:spLocks noGrp="1"/>
          </p:cNvSpPr>
          <p:nvPr>
            <p:ph type="title" hasCustomPrompt="1"/>
          </p:nvPr>
        </p:nvSpPr>
        <p:spPr>
          <a:xfrm>
            <a:off x="719999" y="720000"/>
            <a:ext cx="7039999" cy="576000"/>
          </a:xfrm>
        </p:spPr>
        <p:txBody>
          <a:bodyPr/>
          <a:lstStyle>
            <a:lvl1pPr>
              <a:defRPr sz="2400">
                <a:solidFill>
                  <a:schemeClr val="tx1"/>
                </a:solidFill>
              </a:defRPr>
            </a:lvl1pPr>
          </a:lstStyle>
          <a:p>
            <a:r>
              <a:rPr lang="fi-FI" noProof="0" dirty="0"/>
              <a:t>Lisää otsikko tähän</a:t>
            </a:r>
            <a:endParaRPr lang="fi-FI" dirty="0"/>
          </a:p>
        </p:txBody>
      </p:sp>
      <p:sp>
        <p:nvSpPr>
          <p:cNvPr id="4" name="Tekstin paikkamerkki 9">
            <a:extLst>
              <a:ext uri="{FF2B5EF4-FFF2-40B4-BE49-F238E27FC236}">
                <a16:creationId xmlns:a16="http://schemas.microsoft.com/office/drawing/2014/main" id="{D8A94D30-C56B-7DE9-B576-D6608A5ACF3D}"/>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31D9B68D-EE8C-3CF4-3888-03EFD14ED4C6}"/>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644961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llinen kuva kelt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tsikko 6">
            <a:extLst>
              <a:ext uri="{FF2B5EF4-FFF2-40B4-BE49-F238E27FC236}">
                <a16:creationId xmlns:a16="http://schemas.microsoft.com/office/drawing/2014/main" id="{3120C04D-47EE-5CA8-58FD-0BCF9A444503}"/>
              </a:ext>
            </a:extLst>
          </p:cNvPr>
          <p:cNvSpPr>
            <a:spLocks noGrp="1"/>
          </p:cNvSpPr>
          <p:nvPr>
            <p:ph type="title" hasCustomPrompt="1"/>
          </p:nvPr>
        </p:nvSpPr>
        <p:spPr>
          <a:xfrm>
            <a:off x="720000" y="720000"/>
            <a:ext cx="7041600" cy="576000"/>
          </a:xfrm>
        </p:spPr>
        <p:txBody>
          <a:bodyPr/>
          <a:lstStyle>
            <a:lvl1pPr>
              <a:defRPr sz="2400">
                <a:solidFill>
                  <a:schemeClr val="tx1"/>
                </a:solidFill>
              </a:defRPr>
            </a:lvl1pPr>
          </a:lstStyle>
          <a:p>
            <a:r>
              <a:rPr lang="fi-FI" noProof="0" dirty="0"/>
              <a:t>Lisää otsikko tähän</a:t>
            </a:r>
            <a:endParaRPr lang="fi-FI" dirty="0"/>
          </a:p>
        </p:txBody>
      </p:sp>
      <p:sp>
        <p:nvSpPr>
          <p:cNvPr id="4" name="Tekstin paikkamerkki 9">
            <a:extLst>
              <a:ext uri="{FF2B5EF4-FFF2-40B4-BE49-F238E27FC236}">
                <a16:creationId xmlns:a16="http://schemas.microsoft.com/office/drawing/2014/main" id="{7E85026E-EC75-F809-2385-ECC66949A4A0}"/>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045C3C3D-1A2C-DB73-7144-00CC42B63B7F}"/>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264260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illinen kuva pun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5" y="252257"/>
            <a:ext cx="7844400" cy="5770800"/>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Otsikko 6">
            <a:extLst>
              <a:ext uri="{FF2B5EF4-FFF2-40B4-BE49-F238E27FC236}">
                <a16:creationId xmlns:a16="http://schemas.microsoft.com/office/drawing/2014/main" id="{C5521DDA-6E29-29E6-D607-354993D0E991}"/>
              </a:ext>
            </a:extLst>
          </p:cNvPr>
          <p:cNvSpPr>
            <a:spLocks noGrp="1"/>
          </p:cNvSpPr>
          <p:nvPr>
            <p:ph type="title" hasCustomPrompt="1"/>
          </p:nvPr>
        </p:nvSpPr>
        <p:spPr>
          <a:xfrm>
            <a:off x="720000" y="720000"/>
            <a:ext cx="7041600" cy="576000"/>
          </a:xfrm>
        </p:spPr>
        <p:txBody>
          <a:bodyPr/>
          <a:lstStyle>
            <a:lvl1pPr>
              <a:defRPr sz="2400">
                <a:solidFill>
                  <a:schemeClr val="tx1"/>
                </a:solidFill>
              </a:defRPr>
            </a:lvl1pPr>
          </a:lstStyle>
          <a:p>
            <a:r>
              <a:rPr lang="fi-FI" noProof="0" dirty="0"/>
              <a:t>Lisää otsikko tähän</a:t>
            </a:r>
            <a:endParaRPr lang="fi-FI" dirty="0"/>
          </a:p>
        </p:txBody>
      </p:sp>
      <p:sp>
        <p:nvSpPr>
          <p:cNvPr id="4" name="Tekstin paikkamerkki 9">
            <a:extLst>
              <a:ext uri="{FF2B5EF4-FFF2-40B4-BE49-F238E27FC236}">
                <a16:creationId xmlns:a16="http://schemas.microsoft.com/office/drawing/2014/main" id="{2D970EBE-5C8B-6591-C236-B005636B34FA}"/>
              </a:ext>
            </a:extLst>
          </p:cNvPr>
          <p:cNvSpPr>
            <a:spLocks noGrp="1"/>
          </p:cNvSpPr>
          <p:nvPr>
            <p:ph type="body" sz="quarter" idx="11" hasCustomPrompt="1"/>
          </p:nvPr>
        </p:nvSpPr>
        <p:spPr>
          <a:xfrm>
            <a:off x="720000" y="1439999"/>
            <a:ext cx="7040000"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8438400" y="251999"/>
            <a:ext cx="35016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28FC3E4B-12C7-A163-B4E5-4E487106A448}"/>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690928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llinen iso kuva vihreä">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Otsikko 3">
            <a:extLst>
              <a:ext uri="{FF2B5EF4-FFF2-40B4-BE49-F238E27FC236}">
                <a16:creationId xmlns:a16="http://schemas.microsoft.com/office/drawing/2014/main" id="{4D620B2C-4901-206B-A03C-727B695C9BBE}"/>
              </a:ext>
            </a:extLst>
          </p:cNvPr>
          <p:cNvSpPr>
            <a:spLocks noGrp="1"/>
          </p:cNvSpPr>
          <p:nvPr>
            <p:ph type="title" hasCustomPrompt="1"/>
          </p:nvPr>
        </p:nvSpPr>
        <p:spPr>
          <a:xfrm>
            <a:off x="720000" y="720000"/>
            <a:ext cx="3099600" cy="900000"/>
          </a:xfrm>
        </p:spPr>
        <p:txBody>
          <a:bodyPr/>
          <a:lstStyle>
            <a:lvl1pPr>
              <a:defRPr sz="2400">
                <a:solidFill>
                  <a:schemeClr val="tx1"/>
                </a:solidFill>
              </a:defRPr>
            </a:lvl1pPr>
          </a:lstStyle>
          <a:p>
            <a:r>
              <a:rPr lang="fi-FI" noProof="0" dirty="0"/>
              <a:t>Lisää otsikko tähän</a:t>
            </a:r>
            <a:endParaRPr lang="fi-FI" dirty="0"/>
          </a:p>
        </p:txBody>
      </p:sp>
      <p:sp>
        <p:nvSpPr>
          <p:cNvPr id="10" name="Tekstin paikkamerkki 9">
            <a:extLst>
              <a:ext uri="{FF2B5EF4-FFF2-40B4-BE49-F238E27FC236}">
                <a16:creationId xmlns:a16="http://schemas.microsoft.com/office/drawing/2014/main" id="{21330381-7A0D-12E4-1CB5-A7F686A95645}"/>
              </a:ext>
            </a:extLst>
          </p:cNvPr>
          <p:cNvSpPr>
            <a:spLocks noGrp="1"/>
          </p:cNvSpPr>
          <p:nvPr>
            <p:ph type="body" sz="quarter" idx="11" hasCustomPrompt="1"/>
          </p:nvPr>
        </p:nvSpPr>
        <p:spPr>
          <a:xfrm>
            <a:off x="720000" y="1708098"/>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8"/>
            <a:ext cx="7512000" cy="5769389"/>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6" name="Dian numeron paikkamerkki 5">
            <a:extLst>
              <a:ext uri="{FF2B5EF4-FFF2-40B4-BE49-F238E27FC236}">
                <a16:creationId xmlns:a16="http://schemas.microsoft.com/office/drawing/2014/main" id="{5D95E559-0EF6-B0E0-5552-32D490B36070}"/>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892403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llinen iso kuva sin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rgbClr val="C4D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A86CB61F-F04F-AA1C-7915-444A4A100167}"/>
              </a:ext>
            </a:extLst>
          </p:cNvPr>
          <p:cNvSpPr>
            <a:spLocks noGrp="1"/>
          </p:cNvSpPr>
          <p:nvPr>
            <p:ph type="title" hasCustomPrompt="1"/>
          </p:nvPr>
        </p:nvSpPr>
        <p:spPr>
          <a:xfrm>
            <a:off x="720000" y="720000"/>
            <a:ext cx="3099600" cy="900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A916C8C1-468A-F9BF-6B74-BEDF8AEC334E}"/>
              </a:ext>
            </a:extLst>
          </p:cNvPr>
          <p:cNvSpPr>
            <a:spLocks noGrp="1"/>
          </p:cNvSpPr>
          <p:nvPr>
            <p:ph type="body" sz="quarter" idx="11" hasCustomPrompt="1"/>
          </p:nvPr>
        </p:nvSpPr>
        <p:spPr>
          <a:xfrm>
            <a:off x="720000" y="1710000"/>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9"/>
            <a:ext cx="75240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49E0A4B7-766C-E0DE-79FF-34D9F580099E}"/>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196665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llinen iso kuva kelt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rgbClr val="FA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81ECB031-6A7D-EF95-93A2-43FF99353740}"/>
              </a:ext>
            </a:extLst>
          </p:cNvPr>
          <p:cNvSpPr>
            <a:spLocks noGrp="1"/>
          </p:cNvSpPr>
          <p:nvPr>
            <p:ph type="title" hasCustomPrompt="1"/>
          </p:nvPr>
        </p:nvSpPr>
        <p:spPr>
          <a:xfrm>
            <a:off x="720000" y="720000"/>
            <a:ext cx="3098000" cy="900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43A5BDA6-BE83-66EE-17F8-92BD72940C66}"/>
              </a:ext>
            </a:extLst>
          </p:cNvPr>
          <p:cNvSpPr>
            <a:spLocks noGrp="1"/>
          </p:cNvSpPr>
          <p:nvPr>
            <p:ph type="body" sz="quarter" idx="11" hasCustomPrompt="1"/>
          </p:nvPr>
        </p:nvSpPr>
        <p:spPr>
          <a:xfrm>
            <a:off x="720000" y="1710000"/>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9"/>
            <a:ext cx="75240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A6A42A7F-61FF-9509-2D10-4AE23ADCB2F1}"/>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75979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llinen iso kuva punain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 uri="{C183D7F6-B498-43B3-948B-1728B52AA6E4}">
                <adec:decorative xmlns:adec="http://schemas.microsoft.com/office/drawing/2017/decorative" val="1"/>
              </a:ext>
            </a:extLst>
          </p:cNvPr>
          <p:cNvSpPr/>
          <p:nvPr userDrawn="1"/>
        </p:nvSpPr>
        <p:spPr>
          <a:xfrm>
            <a:off x="251716" y="252257"/>
            <a:ext cx="3845153" cy="5770800"/>
          </a:xfrm>
          <a:prstGeom prst="rect">
            <a:avLst/>
          </a:prstGeom>
          <a:solidFill>
            <a:srgbClr val="FD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Otsikko 5">
            <a:extLst>
              <a:ext uri="{FF2B5EF4-FFF2-40B4-BE49-F238E27FC236}">
                <a16:creationId xmlns:a16="http://schemas.microsoft.com/office/drawing/2014/main" id="{7474C23C-CC49-2214-06F2-2666E7435AB7}"/>
              </a:ext>
            </a:extLst>
          </p:cNvPr>
          <p:cNvSpPr>
            <a:spLocks noGrp="1"/>
          </p:cNvSpPr>
          <p:nvPr>
            <p:ph type="title" hasCustomPrompt="1"/>
          </p:nvPr>
        </p:nvSpPr>
        <p:spPr>
          <a:xfrm>
            <a:off x="720000" y="719998"/>
            <a:ext cx="3098000" cy="900000"/>
          </a:xfrm>
        </p:spPr>
        <p:txBody>
          <a:bodyPr/>
          <a:lstStyle>
            <a:lvl1pPr>
              <a:defRPr sz="2400">
                <a:solidFill>
                  <a:schemeClr val="tx1"/>
                </a:solidFill>
              </a:defRPr>
            </a:lvl1pPr>
          </a:lstStyle>
          <a:p>
            <a:r>
              <a:rPr lang="fi-FI" noProof="0" dirty="0"/>
              <a:t>Lisää otsikko tähän</a:t>
            </a:r>
            <a:endParaRPr lang="fi-FI" dirty="0"/>
          </a:p>
        </p:txBody>
      </p:sp>
      <p:sp>
        <p:nvSpPr>
          <p:cNvPr id="7" name="Tekstin paikkamerkki 9">
            <a:extLst>
              <a:ext uri="{FF2B5EF4-FFF2-40B4-BE49-F238E27FC236}">
                <a16:creationId xmlns:a16="http://schemas.microsoft.com/office/drawing/2014/main" id="{4EF41AF3-8810-B29C-9242-6B5F667B4A5D}"/>
              </a:ext>
            </a:extLst>
          </p:cNvPr>
          <p:cNvSpPr>
            <a:spLocks noGrp="1"/>
          </p:cNvSpPr>
          <p:nvPr>
            <p:ph type="body" sz="quarter" idx="11" hasCustomPrompt="1"/>
          </p:nvPr>
        </p:nvSpPr>
        <p:spPr>
          <a:xfrm>
            <a:off x="720000" y="1710000"/>
            <a:ext cx="3098000" cy="395922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39D3A404-5BD4-9CE8-5B56-81D2032C3ED8}"/>
              </a:ext>
            </a:extLst>
          </p:cNvPr>
          <p:cNvSpPr>
            <a:spLocks noGrp="1"/>
          </p:cNvSpPr>
          <p:nvPr>
            <p:ph type="pic" sz="quarter" idx="10"/>
          </p:nvPr>
        </p:nvSpPr>
        <p:spPr>
          <a:xfrm>
            <a:off x="4428000" y="251999"/>
            <a:ext cx="7524000"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4" name="Dian numeron paikkamerkki 3">
            <a:extLst>
              <a:ext uri="{FF2B5EF4-FFF2-40B4-BE49-F238E27FC236}">
                <a16:creationId xmlns:a16="http://schemas.microsoft.com/office/drawing/2014/main" id="{972096E8-3493-5E2D-6F15-C2E65B91F99D}"/>
              </a:ext>
            </a:extLst>
          </p:cNvPr>
          <p:cNvSpPr>
            <a:spLocks noGrp="1"/>
          </p:cNvSpPr>
          <p:nvPr>
            <p:ph type="sldNum" sz="quarter" idx="12"/>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9988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sivu sin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C4D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Otsikko 2">
            <a:extLst>
              <a:ext uri="{FF2B5EF4-FFF2-40B4-BE49-F238E27FC236}">
                <a16:creationId xmlns:a16="http://schemas.microsoft.com/office/drawing/2014/main" id="{B71B6FFA-48D8-4143-3975-65852292033C}"/>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64445FE7-5959-9236-A8ED-443B2A6F463B}"/>
              </a:ext>
            </a:extLst>
          </p:cNvPr>
          <p:cNvSpPr>
            <a:spLocks noGrp="1"/>
          </p:cNvSpPr>
          <p:nvPr>
            <p:ph type="sldNum" sz="quarter" idx="24"/>
          </p:nvPr>
        </p:nvSpPr>
        <p:spPr/>
        <p:txBody>
          <a:bodyPr/>
          <a:lstStyle/>
          <a:p>
            <a:fld id="{49719612-53BE-4F51-B5D1-3290D8DAB2AB}" type="slidenum">
              <a:rPr lang="fi-FI" smtClean="0"/>
              <a:pPr/>
              <a:t>‹#›</a:t>
            </a:fld>
            <a:endParaRPr lang="fi-FI" dirty="0"/>
          </a:p>
        </p:txBody>
      </p:sp>
      <p:sp>
        <p:nvSpPr>
          <p:cNvPr id="2" name="Sisällön paikkamerkki 4">
            <a:extLst>
              <a:ext uri="{FF2B5EF4-FFF2-40B4-BE49-F238E27FC236}">
                <a16:creationId xmlns:a16="http://schemas.microsoft.com/office/drawing/2014/main" id="{45449077-5AD1-D1BD-526A-0DFC4881DB1C}"/>
              </a:ext>
            </a:extLst>
          </p:cNvPr>
          <p:cNvSpPr>
            <a:spLocks noGrp="1"/>
          </p:cNvSpPr>
          <p:nvPr>
            <p:ph sz="quarter" idx="25"/>
          </p:nvPr>
        </p:nvSpPr>
        <p:spPr>
          <a:xfrm>
            <a:off x="720000" y="1440000"/>
            <a:ext cx="10749600" cy="4194000"/>
          </a:xfrm>
        </p:spPr>
        <p:txBody>
          <a:bodyPr/>
          <a:lstStyle/>
          <a:p>
            <a:r>
              <a:rPr lang="fi-FI" dirty="0"/>
              <a:t>Erilaisia ja värisiä aloituskuvia, kansia ja loppudioja ja tekstin asetteluja saa, kun painat dian päällä hiiren oikealla ja Asettelu​</a:t>
            </a:r>
          </a:p>
          <a:p>
            <a:r>
              <a:rPr lang="fi-FI" dirty="0"/>
              <a:t>Uusi dia tulee hiiren oikealla ja Uusia dia tai Monista dia​</a:t>
            </a:r>
          </a:p>
          <a:p>
            <a:r>
              <a:rPr lang="fi-FI" dirty="0"/>
              <a:t>Klikkaamalla työkaluriviltä Näytä -&gt; Dian perustyyli saat käyttöösi eriväriset kalvot sekä graafiset elementit​</a:t>
            </a:r>
          </a:p>
          <a:p>
            <a:r>
              <a:rPr lang="fi-FI" dirty="0"/>
              <a:t>Tallenna tämä tyhjä pohja käyttöösi!​</a:t>
            </a:r>
          </a:p>
          <a:p>
            <a:r>
              <a:rPr lang="fi-FI" dirty="0"/>
              <a:t>Nimeä oma esityksesi omalla nimellä, niin ei tallennu blanco-pohjan päälle​</a:t>
            </a:r>
          </a:p>
          <a:p>
            <a:r>
              <a:rPr lang="fi-FI" dirty="0"/>
              <a:t>Seuraavissa dioissa on asiaa, jota voi halutessaan käyttää ja jättää materiaaleihin.</a:t>
            </a:r>
          </a:p>
          <a:p>
            <a:endParaRPr lang="fi-FI" dirty="0"/>
          </a:p>
        </p:txBody>
      </p:sp>
    </p:spTree>
    <p:extLst>
      <p:ext uri="{BB962C8B-B14F-4D97-AF65-F5344CB8AC3E}">
        <p14:creationId xmlns:p14="http://schemas.microsoft.com/office/powerpoint/2010/main" val="555488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illinen sisältö oike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4" name="Tekstin paikkamerkki 3">
            <a:extLst>
              <a:ext uri="{FF2B5EF4-FFF2-40B4-BE49-F238E27FC236}">
                <a16:creationId xmlns:a16="http://schemas.microsoft.com/office/drawing/2014/main" id="{ABC55CB6-E0D7-DA96-4F0B-43F23D33DAA1}"/>
              </a:ext>
            </a:extLst>
          </p:cNvPr>
          <p:cNvSpPr>
            <a:spLocks noGrp="1"/>
          </p:cNvSpPr>
          <p:nvPr>
            <p:ph type="body" sz="quarter" idx="26" hasCustomPrompt="1"/>
          </p:nvPr>
        </p:nvSpPr>
        <p:spPr>
          <a:xfrm>
            <a:off x="720724" y="1440000"/>
            <a:ext cx="503927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Sisällön paikkamerkki 5">
            <a:extLst>
              <a:ext uri="{FF2B5EF4-FFF2-40B4-BE49-F238E27FC236}">
                <a16:creationId xmlns:a16="http://schemas.microsoft.com/office/drawing/2014/main" id="{D22887A1-F2FE-2A0F-636C-9EB05040E572}"/>
              </a:ext>
            </a:extLst>
          </p:cNvPr>
          <p:cNvSpPr>
            <a:spLocks noGrp="1"/>
          </p:cNvSpPr>
          <p:nvPr>
            <p:ph sz="quarter" idx="25" hasCustomPrompt="1"/>
          </p:nvPr>
        </p:nvSpPr>
        <p:spPr>
          <a:xfrm>
            <a:off x="6104966" y="252412"/>
            <a:ext cx="5839383" cy="576897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20BEC969-41F4-33C7-270F-4E79825457DC}"/>
              </a:ext>
            </a:extLst>
          </p:cNvPr>
          <p:cNvSpPr>
            <a:spLocks noGrp="1"/>
          </p:cNvSpPr>
          <p:nvPr>
            <p:ph type="sldNum" sz="quarter" idx="27"/>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087307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paikka oike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6" name="Sisällön paikkamerkki 5">
            <a:extLst>
              <a:ext uri="{FF2B5EF4-FFF2-40B4-BE49-F238E27FC236}">
                <a16:creationId xmlns:a16="http://schemas.microsoft.com/office/drawing/2014/main" id="{D22887A1-F2FE-2A0F-636C-9EB05040E572}"/>
              </a:ext>
            </a:extLst>
          </p:cNvPr>
          <p:cNvSpPr>
            <a:spLocks noGrp="1"/>
          </p:cNvSpPr>
          <p:nvPr>
            <p:ph sz="quarter" idx="25" hasCustomPrompt="1"/>
          </p:nvPr>
        </p:nvSpPr>
        <p:spPr>
          <a:xfrm>
            <a:off x="720724" y="1440000"/>
            <a:ext cx="503927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Kuvan paikkamerkki 7">
            <a:extLst>
              <a:ext uri="{FF2B5EF4-FFF2-40B4-BE49-F238E27FC236}">
                <a16:creationId xmlns:a16="http://schemas.microsoft.com/office/drawing/2014/main" id="{59822BB9-2EBC-5825-A46D-88BA41C48959}"/>
              </a:ext>
            </a:extLst>
          </p:cNvPr>
          <p:cNvSpPr>
            <a:spLocks noGrp="1"/>
          </p:cNvSpPr>
          <p:nvPr>
            <p:ph type="pic" sz="quarter" idx="10"/>
          </p:nvPr>
        </p:nvSpPr>
        <p:spPr>
          <a:xfrm>
            <a:off x="6104966" y="251999"/>
            <a:ext cx="583503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8" name="Dian numeron paikkamerkki 7">
            <a:extLst>
              <a:ext uri="{FF2B5EF4-FFF2-40B4-BE49-F238E27FC236}">
                <a16:creationId xmlns:a16="http://schemas.microsoft.com/office/drawing/2014/main" id="{EB5CE9BE-D040-CA31-5F62-07F774633C1E}"/>
              </a:ext>
            </a:extLst>
          </p:cNvPr>
          <p:cNvSpPr>
            <a:spLocks noGrp="1"/>
          </p:cNvSpPr>
          <p:nvPr>
            <p:ph type="sldNum" sz="quarter" idx="26"/>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033520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llinen sisältö vasemm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11" name="Sisällön paikkamerkki 5">
            <a:extLst>
              <a:ext uri="{FF2B5EF4-FFF2-40B4-BE49-F238E27FC236}">
                <a16:creationId xmlns:a16="http://schemas.microsoft.com/office/drawing/2014/main" id="{BEFC5941-E56D-8BE8-D1B1-9CB826BBBA78}"/>
              </a:ext>
            </a:extLst>
          </p:cNvPr>
          <p:cNvSpPr>
            <a:spLocks noGrp="1"/>
          </p:cNvSpPr>
          <p:nvPr>
            <p:ph sz="quarter" idx="25" hasCustomPrompt="1"/>
          </p:nvPr>
        </p:nvSpPr>
        <p:spPr>
          <a:xfrm>
            <a:off x="252000" y="252412"/>
            <a:ext cx="5839383" cy="576897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0" name="Tekstin paikkamerkki 9">
            <a:extLst>
              <a:ext uri="{FF2B5EF4-FFF2-40B4-BE49-F238E27FC236}">
                <a16:creationId xmlns:a16="http://schemas.microsoft.com/office/drawing/2014/main" id="{125D4E21-2BA6-F21C-620B-00C7CFFAB09E}"/>
              </a:ext>
            </a:extLst>
          </p:cNvPr>
          <p:cNvSpPr>
            <a:spLocks noGrp="1"/>
          </p:cNvSpPr>
          <p:nvPr>
            <p:ph type="body" sz="quarter" idx="27" hasCustomPrompt="1"/>
          </p:nvPr>
        </p:nvSpPr>
        <p:spPr>
          <a:xfrm>
            <a:off x="6480174" y="1440000"/>
            <a:ext cx="503982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Dian numeron paikkamerkki 11">
            <a:extLst>
              <a:ext uri="{FF2B5EF4-FFF2-40B4-BE49-F238E27FC236}">
                <a16:creationId xmlns:a16="http://schemas.microsoft.com/office/drawing/2014/main" id="{3BF43790-F265-C237-5273-EA88CB5CA0A1}"/>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077997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paikka vasemmalla">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5407422-0C15-3EC6-F8E7-FDDB9B83C400}"/>
              </a:ext>
            </a:extLst>
          </p:cNvPr>
          <p:cNvSpPr>
            <a:spLocks noGrp="1"/>
          </p:cNvSpPr>
          <p:nvPr>
            <p:ph type="title" hasCustomPrompt="1"/>
          </p:nvPr>
        </p:nvSpPr>
        <p:spPr>
          <a:xfrm>
            <a:off x="6480000" y="720000"/>
            <a:ext cx="5040000" cy="576000"/>
          </a:xfrm>
        </p:spPr>
        <p:txBody>
          <a:bodyPr/>
          <a:lstStyle/>
          <a:p>
            <a:r>
              <a:rPr lang="fi-FI" noProof="0" dirty="0"/>
              <a:t>Lisää otsikko tähän</a:t>
            </a:r>
            <a:endParaRPr lang="fi-FI" dirty="0"/>
          </a:p>
        </p:txBody>
      </p:sp>
      <p:sp>
        <p:nvSpPr>
          <p:cNvPr id="7" name="Kuvan paikkamerkki 7">
            <a:extLst>
              <a:ext uri="{FF2B5EF4-FFF2-40B4-BE49-F238E27FC236}">
                <a16:creationId xmlns:a16="http://schemas.microsoft.com/office/drawing/2014/main" id="{59822BB9-2EBC-5825-A46D-88BA41C48959}"/>
              </a:ext>
            </a:extLst>
          </p:cNvPr>
          <p:cNvSpPr>
            <a:spLocks noGrp="1"/>
          </p:cNvSpPr>
          <p:nvPr>
            <p:ph type="pic" sz="quarter" idx="10"/>
          </p:nvPr>
        </p:nvSpPr>
        <p:spPr>
          <a:xfrm>
            <a:off x="252000" y="251999"/>
            <a:ext cx="583503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
        <p:nvSpPr>
          <p:cNvPr id="10" name="Tekstin paikkamerkki 9">
            <a:extLst>
              <a:ext uri="{FF2B5EF4-FFF2-40B4-BE49-F238E27FC236}">
                <a16:creationId xmlns:a16="http://schemas.microsoft.com/office/drawing/2014/main" id="{125D4E21-2BA6-F21C-620B-00C7CFFAB09E}"/>
              </a:ext>
            </a:extLst>
          </p:cNvPr>
          <p:cNvSpPr>
            <a:spLocks noGrp="1"/>
          </p:cNvSpPr>
          <p:nvPr>
            <p:ph type="body" sz="quarter" idx="27" hasCustomPrompt="1"/>
          </p:nvPr>
        </p:nvSpPr>
        <p:spPr>
          <a:xfrm>
            <a:off x="6480174" y="1440000"/>
            <a:ext cx="5039825" cy="4320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2" name="Dian numeron paikkamerkki 1">
            <a:extLst>
              <a:ext uri="{FF2B5EF4-FFF2-40B4-BE49-F238E27FC236}">
                <a16:creationId xmlns:a16="http://schemas.microsoft.com/office/drawing/2014/main" id="{23043547-FC31-A101-CF95-0EA2D194C515}"/>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86045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BAD65E-6836-3FC9-B889-9F2ACE2F6E76}"/>
              </a:ext>
            </a:extLst>
          </p:cNvPr>
          <p:cNvSpPr>
            <a:spLocks noGrp="1"/>
          </p:cNvSpPr>
          <p:nvPr>
            <p:ph type="title" hasCustomPrompt="1"/>
          </p:nvPr>
        </p:nvSpPr>
        <p:spPr/>
        <p:txBody>
          <a:bodyPr/>
          <a:lstStyle/>
          <a:p>
            <a:r>
              <a:rPr lang="fi-FI" noProof="0" dirty="0"/>
              <a:t>Lisää otsikko tähän</a:t>
            </a:r>
            <a:endParaRPr lang="fi-FI" dirty="0"/>
          </a:p>
        </p:txBody>
      </p:sp>
      <p:sp>
        <p:nvSpPr>
          <p:cNvPr id="3" name="Dian numeron paikkamerkki 2">
            <a:extLst>
              <a:ext uri="{FF2B5EF4-FFF2-40B4-BE49-F238E27FC236}">
                <a16:creationId xmlns:a16="http://schemas.microsoft.com/office/drawing/2014/main" id="{972E13A5-7870-921A-8C30-8F97CBBB1B75}"/>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746043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nsi vihreä">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C7AEE582-6FFB-7BE6-B9EC-AC9EA934F3C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7731"/>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4" name="Picture 3">
            <a:extLst>
              <a:ext uri="{FF2B5EF4-FFF2-40B4-BE49-F238E27FC236}">
                <a16:creationId xmlns:a16="http://schemas.microsoft.com/office/drawing/2014/main" id="{CC3DE24D-CDD8-A451-8397-A0E2C7DE13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891183" y="685612"/>
            <a:ext cx="1118719" cy="723877"/>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nsi sinine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B7E16EF3-1327-C220-DB9B-7AD2927F38A0}"/>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bg1"/>
                </a:solidFill>
              </a:defRPr>
            </a:lvl1pPr>
          </a:lstStyle>
          <a:p>
            <a:r>
              <a:rPr lang="fi-FI" noProof="0" dirty="0"/>
              <a:t>Lisää otsikko tähän</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hasCustomPrompt="1"/>
          </p:nvPr>
        </p:nvSpPr>
        <p:spPr>
          <a:xfrm>
            <a:off x="5718930" y="4158000"/>
            <a:ext cx="5327009" cy="720000"/>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14" name="Picture 13">
            <a:extLst>
              <a:ext uri="{FF2B5EF4-FFF2-40B4-BE49-F238E27FC236}">
                <a16:creationId xmlns:a16="http://schemas.microsoft.com/office/drawing/2014/main" id="{B092FE04-D190-D068-40B5-DF33AFECAC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51716" y="764861"/>
            <a:ext cx="3875784" cy="453183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nsi keltaine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31E88609-4367-D81D-17FF-B5469B628616}"/>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8000"/>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10" name="Picture 9">
            <a:extLst>
              <a:ext uri="{FF2B5EF4-FFF2-40B4-BE49-F238E27FC236}">
                <a16:creationId xmlns:a16="http://schemas.microsoft.com/office/drawing/2014/main" id="{696D2B05-F817-DAB8-E0A8-905FC4ECF7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51716" y="1585858"/>
            <a:ext cx="4572871" cy="4436286"/>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nsi punaine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2A8C0BD2-44BA-5225-1749-20D8A5B4240F}"/>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8000"/>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17" name="Picture 16">
            <a:extLst>
              <a:ext uri="{FF2B5EF4-FFF2-40B4-BE49-F238E27FC236}">
                <a16:creationId xmlns:a16="http://schemas.microsoft.com/office/drawing/2014/main" id="{DF77214C-661C-4E0D-3CC8-94B1423C725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46061" y="1403457"/>
            <a:ext cx="3634878" cy="354560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nsi 2 vihreä">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B063DCB7-0E64-4B2A-CA84-89C215F850B5}"/>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tx1"/>
                </a:solidFill>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718930" y="4157999"/>
            <a:ext cx="5327009" cy="720000"/>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2" name="Picture 1">
            <a:extLst>
              <a:ext uri="{FF2B5EF4-FFF2-40B4-BE49-F238E27FC236}">
                <a16:creationId xmlns:a16="http://schemas.microsoft.com/office/drawing/2014/main" id="{A34FAA95-09D7-2412-3C72-04FFC30851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8352" y="1318896"/>
            <a:ext cx="2190682" cy="4703137"/>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sivu kelta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FAF0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Otsikko 2">
            <a:extLst>
              <a:ext uri="{FF2B5EF4-FFF2-40B4-BE49-F238E27FC236}">
                <a16:creationId xmlns:a16="http://schemas.microsoft.com/office/drawing/2014/main" id="{1A0193E6-5A86-623F-104E-95FD43158D91}"/>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1DD50CDA-808C-735F-37BB-08E22F4CE511}"/>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032236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nsi 2 sininen">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E63FC227-6B28-AD9D-BAC5-F8C700B03D20}"/>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hasCustomPrompt="1"/>
          </p:nvPr>
        </p:nvSpPr>
        <p:spPr>
          <a:xfrm>
            <a:off x="5718930" y="2088000"/>
            <a:ext cx="5327009" cy="1800000"/>
          </a:xfrm>
        </p:spPr>
        <p:txBody>
          <a:bodyPr anchor="b" anchorCtr="0">
            <a:normAutofit/>
          </a:bodyPr>
          <a:lstStyle>
            <a:lvl1pPr algn="l">
              <a:defRPr sz="4000">
                <a:solidFill>
                  <a:schemeClr val="bg1"/>
                </a:solidFill>
              </a:defRPr>
            </a:lvl1pPr>
          </a:lstStyle>
          <a:p>
            <a:r>
              <a:rPr lang="fi-FI" noProof="0" dirty="0"/>
              <a:t>Lisää otsikko tähän</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hasCustomPrompt="1"/>
          </p:nvPr>
        </p:nvSpPr>
        <p:spPr>
          <a:xfrm>
            <a:off x="5718930" y="4157999"/>
            <a:ext cx="5327009" cy="720000"/>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3" name="Picture 2">
            <a:extLst>
              <a:ext uri="{FF2B5EF4-FFF2-40B4-BE49-F238E27FC236}">
                <a16:creationId xmlns:a16="http://schemas.microsoft.com/office/drawing/2014/main" id="{13A16BD0-F41E-FBB0-AC9B-8791CE26904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264690" y="1279577"/>
            <a:ext cx="4651642" cy="5229911"/>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nsi kuvalla vihreä">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tx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18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nsi kuvalla sininen">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bg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18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540136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ansi kuvalla keltainen">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tx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18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1892512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kuvalla punainen">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A19D5105-9887-9984-B684-CFAD36754F4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5274000" y="2088000"/>
            <a:ext cx="6120000" cy="1800000"/>
          </a:xfrm>
        </p:spPr>
        <p:txBody>
          <a:bodyPr anchor="b" anchorCtr="0">
            <a:normAutofit/>
          </a:bodyPr>
          <a:lstStyle>
            <a:lvl1pPr algn="l">
              <a:defRPr sz="4000">
                <a:solidFill>
                  <a:schemeClr val="tx1"/>
                </a:solidFill>
                <a:latin typeface="+mj-lt"/>
              </a:defRPr>
            </a:lvl1pPr>
          </a:lstStyle>
          <a:p>
            <a:r>
              <a:rPr lang="fi-FI" noProof="0" dirty="0"/>
              <a:t>Lisää 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5273999" y="4158000"/>
            <a:ext cx="6120000" cy="720000"/>
          </a:xfrm>
        </p:spPr>
        <p:txBody>
          <a:bodyPr>
            <a:normAutofit/>
          </a:bodyPr>
          <a:lstStyle>
            <a:lvl1pPr marL="0" indent="0" algn="l">
              <a:buNone/>
              <a:defRPr sz="1800"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8" name="Kuvan paikkamerkki 7">
            <a:extLst>
              <a:ext uri="{FF2B5EF4-FFF2-40B4-BE49-F238E27FC236}">
                <a16:creationId xmlns:a16="http://schemas.microsoft.com/office/drawing/2014/main" id="{571A4680-166D-0495-ABB5-3D7DE039A2F7}"/>
              </a:ext>
            </a:extLst>
          </p:cNvPr>
          <p:cNvSpPr>
            <a:spLocks noGrp="1"/>
          </p:cNvSpPr>
          <p:nvPr>
            <p:ph type="pic" sz="quarter" idx="10"/>
          </p:nvPr>
        </p:nvSpPr>
        <p:spPr>
          <a:xfrm>
            <a:off x="252000" y="251999"/>
            <a:ext cx="4275313" cy="5770800"/>
          </a:xfrm>
          <a:solidFill>
            <a:schemeClr val="bg1">
              <a:lumMod val="95000"/>
            </a:schemeClr>
          </a:solidFill>
        </p:spPr>
        <p:txBody>
          <a:bodyPr lIns="0" tIns="0" rIns="0" bIns="0" anchor="ctr" anchorCtr="0">
            <a:normAutofit/>
          </a:bodyPr>
          <a:lstStyle>
            <a:lvl1pPr marL="0" indent="0" algn="ctr">
              <a:buNone/>
              <a:defRPr sz="1800">
                <a:latin typeface="+mn-lt"/>
              </a:defRPr>
            </a:lvl1pPr>
          </a:lstStyle>
          <a:p>
            <a:endParaRPr lang="fi-FI" dirty="0"/>
          </a:p>
        </p:txBody>
      </p:sp>
    </p:spTree>
    <p:extLst>
      <p:ext uri="{BB962C8B-B14F-4D97-AF65-F5344CB8AC3E}">
        <p14:creationId xmlns:p14="http://schemas.microsoft.com/office/powerpoint/2010/main" val="115904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 vihreä">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A0A97A81-B0AA-4AEF-47DF-BBFA32FB6BC6}"/>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F31FB1B8-927F-F127-ECC1-C5AA85D3F5C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8609081" y="1107470"/>
            <a:ext cx="771954" cy="499500"/>
          </a:xfrm>
          <a:prstGeom prst="rect">
            <a:avLst/>
          </a:prstGeom>
        </p:spPr>
      </p:pic>
      <p:sp>
        <p:nvSpPr>
          <p:cNvPr id="17" name="Title 1">
            <a:extLst>
              <a:ext uri="{FF2B5EF4-FFF2-40B4-BE49-F238E27FC236}">
                <a16:creationId xmlns:a16="http://schemas.microsoft.com/office/drawing/2014/main" id="{B2162160-C6D6-FEE7-EB38-764188ECEF7C}"/>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hasCustomPrompt="1"/>
          </p:nvPr>
        </p:nvSpPr>
        <p:spPr>
          <a:xfrm>
            <a:off x="3432495" y="3852000"/>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12" name="Dian numeron paikkamerkki 11">
            <a:extLst>
              <a:ext uri="{FF2B5EF4-FFF2-40B4-BE49-F238E27FC236}">
                <a16:creationId xmlns:a16="http://schemas.microsoft.com/office/drawing/2014/main" id="{A0B99A34-992B-6BC1-7E52-61AE6F8E0ED8}"/>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895401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 uri="{C183D7F6-B498-43B3-948B-1728B52AA6E4}">
                <adec:decorative xmlns:adec="http://schemas.microsoft.com/office/drawing/2017/decorative" val="1"/>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 name="Picture 1">
            <a:extLst>
              <a:ext uri="{FF2B5EF4-FFF2-40B4-BE49-F238E27FC236}">
                <a16:creationId xmlns:a16="http://schemas.microsoft.com/office/drawing/2014/main" id="{20F47650-839D-64FC-8B9B-16DF3BE461FA}"/>
              </a:ext>
              <a:ext uri="{C183D7F6-B498-43B3-948B-1728B52AA6E4}">
                <adec:decorative xmlns:adec="http://schemas.microsoft.com/office/drawing/2017/decorative" val="1"/>
              </a:ext>
            </a:extLst>
          </p:cNvPr>
          <p:cNvPicPr>
            <a:picLocks noChangeAspect="1"/>
          </p:cNvPicPr>
          <p:nvPr userDrawn="1"/>
        </p:nvPicPr>
        <p:blipFill>
          <a:blip r:embed="rId2"/>
          <a:srcRect t="27155" r="4036"/>
          <a:stretch/>
        </p:blipFill>
        <p:spPr>
          <a:xfrm>
            <a:off x="8995605" y="251505"/>
            <a:ext cx="2944396" cy="2075172"/>
          </a:xfrm>
          <a:prstGeom prst="rect">
            <a:avLst/>
          </a:prstGeom>
        </p:spPr>
      </p:pic>
      <p:pic>
        <p:nvPicPr>
          <p:cNvPr id="5" name="Picture 4">
            <a:extLst>
              <a:ext uri="{FF2B5EF4-FFF2-40B4-BE49-F238E27FC236}">
                <a16:creationId xmlns:a16="http://schemas.microsoft.com/office/drawing/2014/main" id="{A3BDD096-AB7B-F0B2-4D84-F219EAC2C915}"/>
              </a:ext>
              <a:ext uri="{C183D7F6-B498-43B3-948B-1728B52AA6E4}">
                <adec:decorative xmlns:adec="http://schemas.microsoft.com/office/drawing/2017/decorative" val="1"/>
              </a:ext>
            </a:extLst>
          </p:cNvPr>
          <p:cNvPicPr>
            <a:picLocks noChangeAspect="1"/>
          </p:cNvPicPr>
          <p:nvPr userDrawn="1"/>
        </p:nvPicPr>
        <p:blipFill>
          <a:blip r:embed="rId3"/>
          <a:srcRect l="880"/>
          <a:stretch/>
        </p:blipFill>
        <p:spPr>
          <a:xfrm>
            <a:off x="251998" y="2998309"/>
            <a:ext cx="4790548" cy="3027272"/>
          </a:xfrm>
          <a:prstGeom prst="rect">
            <a:avLst/>
          </a:prstGeom>
        </p:spPr>
      </p:pic>
      <p:sp>
        <p:nvSpPr>
          <p:cNvPr id="9" name="Title 1">
            <a:extLst>
              <a:ext uri="{FF2B5EF4-FFF2-40B4-BE49-F238E27FC236}">
                <a16:creationId xmlns:a16="http://schemas.microsoft.com/office/drawing/2014/main" id="{D7FCCCA3-CA4B-DCFB-9A01-49D4180F50B2}"/>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hasCustomPrompt="1"/>
          </p:nvPr>
        </p:nvSpPr>
        <p:spPr>
          <a:xfrm>
            <a:off x="3432495" y="3851998"/>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4" name="Dian numeron paikkamerkki 3">
            <a:extLst>
              <a:ext uri="{FF2B5EF4-FFF2-40B4-BE49-F238E27FC236}">
                <a16:creationId xmlns:a16="http://schemas.microsoft.com/office/drawing/2014/main" id="{266DC960-97A7-BE48-93C8-2725144676D0}"/>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143831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 sininen">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1C39B2F4-A4F9-AEFD-8492-6A0B7FC6F576}"/>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F89CBC66-CA1A-6D97-EBAF-C1076AC492C1}"/>
              </a:ext>
              <a:ext uri="{C183D7F6-B498-43B3-948B-1728B52AA6E4}">
                <adec:decorative xmlns:adec="http://schemas.microsoft.com/office/drawing/2017/decorative" val="1"/>
              </a:ext>
            </a:extLst>
          </p:cNvPr>
          <p:cNvPicPr>
            <a:picLocks noChangeAspect="1"/>
          </p:cNvPicPr>
          <p:nvPr userDrawn="1"/>
        </p:nvPicPr>
        <p:blipFill>
          <a:blip r:embed="rId2"/>
          <a:srcRect l="7431"/>
          <a:stretch/>
        </p:blipFill>
        <p:spPr>
          <a:xfrm>
            <a:off x="254457" y="2338135"/>
            <a:ext cx="2469121" cy="3683308"/>
          </a:xfrm>
          <a:prstGeom prst="rect">
            <a:avLst/>
          </a:prstGeom>
        </p:spPr>
      </p:pic>
      <p:pic>
        <p:nvPicPr>
          <p:cNvPr id="7" name="Picture 6">
            <a:extLst>
              <a:ext uri="{FF2B5EF4-FFF2-40B4-BE49-F238E27FC236}">
                <a16:creationId xmlns:a16="http://schemas.microsoft.com/office/drawing/2014/main" id="{C6798F48-458A-A5A8-9EE2-10C62B0D571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728492" y="1801504"/>
            <a:ext cx="2211508" cy="2444722"/>
          </a:xfrm>
          <a:prstGeom prst="rect">
            <a:avLst/>
          </a:prstGeom>
        </p:spPr>
      </p:pic>
      <p:sp>
        <p:nvSpPr>
          <p:cNvPr id="9" name="Title 1">
            <a:extLst>
              <a:ext uri="{FF2B5EF4-FFF2-40B4-BE49-F238E27FC236}">
                <a16:creationId xmlns:a16="http://schemas.microsoft.com/office/drawing/2014/main" id="{D6B40E0A-0316-6C28-7C92-77F4670496D0}"/>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3" name="Dian numeron paikkamerkki 2">
            <a:extLst>
              <a:ext uri="{FF2B5EF4-FFF2-40B4-BE49-F238E27FC236}">
                <a16:creationId xmlns:a16="http://schemas.microsoft.com/office/drawing/2014/main" id="{F3BAEED8-CA00-1B25-5F07-B72DC2ABE40D}"/>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508264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äliotsikko punainen">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28EC4286-E9F0-87E9-CB6E-76F24D2C2FA0}"/>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311A6207-5E81-F1A0-6B3E-F89F3B56D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11176" y="4598369"/>
            <a:ext cx="2849355" cy="1522624"/>
          </a:xfrm>
          <a:prstGeom prst="rect">
            <a:avLst/>
          </a:prstGeom>
        </p:spPr>
      </p:pic>
      <p:pic>
        <p:nvPicPr>
          <p:cNvPr id="7" name="Picture 6">
            <a:extLst>
              <a:ext uri="{FF2B5EF4-FFF2-40B4-BE49-F238E27FC236}">
                <a16:creationId xmlns:a16="http://schemas.microsoft.com/office/drawing/2014/main" id="{9ED610E5-A200-A1BA-A4EC-C15DEB105B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55467" y="4336586"/>
            <a:ext cx="959123" cy="1687216"/>
          </a:xfrm>
          <a:prstGeom prst="rect">
            <a:avLst/>
          </a:prstGeom>
        </p:spPr>
      </p:pic>
      <p:pic>
        <p:nvPicPr>
          <p:cNvPr id="8" name="Picture 7">
            <a:extLst>
              <a:ext uri="{FF2B5EF4-FFF2-40B4-BE49-F238E27FC236}">
                <a16:creationId xmlns:a16="http://schemas.microsoft.com/office/drawing/2014/main" id="{3A26D852-2BC4-0F33-FF1B-E51262F710B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188550" y="3991772"/>
            <a:ext cx="1155137" cy="2032029"/>
          </a:xfrm>
          <a:prstGeom prst="rect">
            <a:avLst/>
          </a:prstGeom>
        </p:spPr>
      </p:pic>
      <p:pic>
        <p:nvPicPr>
          <p:cNvPr id="9" name="Picture 8">
            <a:extLst>
              <a:ext uri="{FF2B5EF4-FFF2-40B4-BE49-F238E27FC236}">
                <a16:creationId xmlns:a16="http://schemas.microsoft.com/office/drawing/2014/main" id="{AF2E3957-660C-DC7A-618D-EFAE3022088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781951" y="1205856"/>
            <a:ext cx="2343386" cy="2005938"/>
          </a:xfrm>
          <a:prstGeom prst="rect">
            <a:avLst/>
          </a:prstGeom>
        </p:spPr>
      </p:pic>
      <p:sp>
        <p:nvSpPr>
          <p:cNvPr id="12" name="Title 1">
            <a:extLst>
              <a:ext uri="{FF2B5EF4-FFF2-40B4-BE49-F238E27FC236}">
                <a16:creationId xmlns:a16="http://schemas.microsoft.com/office/drawing/2014/main" id="{39804798-D62B-8E22-EC07-CCDD63147616}"/>
              </a:ext>
            </a:extLst>
          </p:cNvPr>
          <p:cNvSpPr>
            <a:spLocks noGrp="1"/>
          </p:cNvSpPr>
          <p:nvPr>
            <p:ph type="ctrTitle" hasCustomPrompt="1"/>
          </p:nvPr>
        </p:nvSpPr>
        <p:spPr>
          <a:xfrm>
            <a:off x="3432495" y="178067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2" name="Dian numeron paikkamerkki 1">
            <a:extLst>
              <a:ext uri="{FF2B5EF4-FFF2-40B4-BE49-F238E27FC236}">
                <a16:creationId xmlns:a16="http://schemas.microsoft.com/office/drawing/2014/main" id="{BC59C175-42D2-1E7B-7A15-03F3DC00F531}"/>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13850902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äliotsikko 2 vihreä">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38C8A9EE-F0E3-10E8-0CE1-AEF61C4E936A}"/>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835642" y="582669"/>
            <a:ext cx="771954" cy="499500"/>
          </a:xfrm>
          <a:prstGeom prst="rect">
            <a:avLst/>
          </a:prstGeom>
        </p:spPr>
      </p:pic>
      <p:pic>
        <p:nvPicPr>
          <p:cNvPr id="2" name="Picture 1">
            <a:extLst>
              <a:ext uri="{FF2B5EF4-FFF2-40B4-BE49-F238E27FC236}">
                <a16:creationId xmlns:a16="http://schemas.microsoft.com/office/drawing/2014/main" id="{81CE9531-13F5-CE7A-AB63-D35F6183F5B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9811224" y="2359936"/>
            <a:ext cx="1706473" cy="3663598"/>
          </a:xfrm>
          <a:prstGeom prst="rect">
            <a:avLst/>
          </a:prstGeom>
        </p:spPr>
      </p:pic>
      <p:pic>
        <p:nvPicPr>
          <p:cNvPr id="4" name="Picture 3">
            <a:extLst>
              <a:ext uri="{FF2B5EF4-FFF2-40B4-BE49-F238E27FC236}">
                <a16:creationId xmlns:a16="http://schemas.microsoft.com/office/drawing/2014/main" id="{5D6C7433-4F2F-85A1-36D1-705393735D6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283372" y="3703525"/>
            <a:ext cx="771954" cy="499500"/>
          </a:xfrm>
          <a:prstGeom prst="rect">
            <a:avLst/>
          </a:prstGeom>
        </p:spPr>
      </p:pic>
      <p:sp>
        <p:nvSpPr>
          <p:cNvPr id="12" name="Title 1">
            <a:extLst>
              <a:ext uri="{FF2B5EF4-FFF2-40B4-BE49-F238E27FC236}">
                <a16:creationId xmlns:a16="http://schemas.microsoft.com/office/drawing/2014/main" id="{D1CB3C6E-CE0D-98D7-A8E2-203BB6DD4187}"/>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sp>
        <p:nvSpPr>
          <p:cNvPr id="3" name="Dian numeron paikkamerkki 2">
            <a:extLst>
              <a:ext uri="{FF2B5EF4-FFF2-40B4-BE49-F238E27FC236}">
                <a16:creationId xmlns:a16="http://schemas.microsoft.com/office/drawing/2014/main" id="{5F3D758E-9BA3-069F-3E34-5E52E3559346}"/>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23336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ältösivu puna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F31164FF-D359-3F4E-FA82-11C8BBDFDB1F}"/>
              </a:ext>
              <a:ext uri="{C183D7F6-B498-43B3-948B-1728B52AA6E4}">
                <adec:decorative xmlns:adec="http://schemas.microsoft.com/office/drawing/2017/decorative" val="1"/>
              </a:ext>
            </a:extLst>
          </p:cNvPr>
          <p:cNvSpPr/>
          <p:nvPr userDrawn="1"/>
        </p:nvSpPr>
        <p:spPr>
          <a:xfrm>
            <a:off x="252000" y="252413"/>
            <a:ext cx="11692350" cy="5584825"/>
          </a:xfrm>
          <a:prstGeom prst="rect">
            <a:avLst/>
          </a:prstGeom>
          <a:solidFill>
            <a:srgbClr val="FDE9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Otsikko 2">
            <a:extLst>
              <a:ext uri="{FF2B5EF4-FFF2-40B4-BE49-F238E27FC236}">
                <a16:creationId xmlns:a16="http://schemas.microsoft.com/office/drawing/2014/main" id="{1EB22DF0-1F8B-07D2-040A-3E9395B7877D}"/>
              </a:ext>
            </a:extLst>
          </p:cNvPr>
          <p:cNvSpPr>
            <a:spLocks noGrp="1"/>
          </p:cNvSpPr>
          <p:nvPr>
            <p:ph type="title" hasCustomPrompt="1"/>
          </p:nvPr>
        </p:nvSpPr>
        <p:spPr/>
        <p:txBody>
          <a:bodyPr/>
          <a:lstStyle>
            <a:lvl1pPr>
              <a:defRPr>
                <a:solidFill>
                  <a:schemeClr val="tx1"/>
                </a:solidFill>
              </a:defRPr>
            </a:lvl1pPr>
          </a:lstStyle>
          <a:p>
            <a:r>
              <a:rPr lang="fi-FI" noProof="0" dirty="0"/>
              <a:t>Lisää otsikko tähän</a:t>
            </a:r>
            <a:endParaRPr lang="fi-FI" dirty="0"/>
          </a:p>
        </p:txBody>
      </p:sp>
      <p:sp>
        <p:nvSpPr>
          <p:cNvPr id="4" name="Sisällön paikkamerkki 3">
            <a:extLst>
              <a:ext uri="{FF2B5EF4-FFF2-40B4-BE49-F238E27FC236}">
                <a16:creationId xmlns:a16="http://schemas.microsoft.com/office/drawing/2014/main" id="{90D2E349-AD54-D4A3-027F-C500CEF96478}"/>
              </a:ext>
            </a:extLst>
          </p:cNvPr>
          <p:cNvSpPr>
            <a:spLocks noGrp="1"/>
          </p:cNvSpPr>
          <p:nvPr>
            <p:ph sz="quarter" idx="23" hasCustomPrompt="1"/>
          </p:nvPr>
        </p:nvSpPr>
        <p:spPr>
          <a:xfrm>
            <a:off x="720000" y="1440000"/>
            <a:ext cx="107496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5" name="Dian numeron paikkamerkki 4">
            <a:extLst>
              <a:ext uri="{FF2B5EF4-FFF2-40B4-BE49-F238E27FC236}">
                <a16:creationId xmlns:a16="http://schemas.microsoft.com/office/drawing/2014/main" id="{5982B106-1142-22BF-85A4-9FAF38DC2AEF}"/>
              </a:ext>
            </a:extLst>
          </p:cNvPr>
          <p:cNvSpPr>
            <a:spLocks noGrp="1"/>
          </p:cNvSpPr>
          <p:nvPr>
            <p:ph type="sldNum" sz="quarter" idx="24"/>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57229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äliotsikko 2 sininen">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5CFF265B-8A04-5D23-5FF9-EFA70B8749AC}"/>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hasCustomPrompt="1"/>
          </p:nvPr>
        </p:nvSpPr>
        <p:spPr>
          <a:xfrm>
            <a:off x="3432495" y="1782000"/>
            <a:ext cx="5327009" cy="1800000"/>
          </a:xfrm>
        </p:spPr>
        <p:txBody>
          <a:bodyPr anchor="b" anchorCtr="0">
            <a:normAutofit/>
          </a:bodyPr>
          <a:lstStyle>
            <a:lvl1pPr algn="ctr">
              <a:defRPr sz="4000">
                <a:solidFill>
                  <a:schemeClr val="tx1"/>
                </a:solidFill>
              </a:defRPr>
            </a:lvl1pPr>
          </a:lstStyle>
          <a:p>
            <a:r>
              <a:rPr lang="fi-FI" noProof="0" dirty="0"/>
              <a:t>Lisää väliotsikko tähän</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hasCustomPrompt="1"/>
          </p:nvPr>
        </p:nvSpPr>
        <p:spPr>
          <a:xfrm>
            <a:off x="3432495" y="3852000"/>
            <a:ext cx="5327009" cy="720000"/>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 tai esittäjä, aika ja paikka. </a:t>
            </a:r>
            <a:endParaRPr lang="en-US" dirty="0"/>
          </a:p>
        </p:txBody>
      </p:sp>
      <p:pic>
        <p:nvPicPr>
          <p:cNvPr id="6" name="Picture 5">
            <a:extLst>
              <a:ext uri="{FF2B5EF4-FFF2-40B4-BE49-F238E27FC236}">
                <a16:creationId xmlns:a16="http://schemas.microsoft.com/office/drawing/2014/main" id="{7B17ECFC-97EC-54E9-185A-D18DF274E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197900" y="704720"/>
            <a:ext cx="771954" cy="499500"/>
          </a:xfrm>
          <a:prstGeom prst="rect">
            <a:avLst/>
          </a:prstGeom>
        </p:spPr>
      </p:pic>
      <p:pic>
        <p:nvPicPr>
          <p:cNvPr id="10" name="Picture 9">
            <a:extLst>
              <a:ext uri="{FF2B5EF4-FFF2-40B4-BE49-F238E27FC236}">
                <a16:creationId xmlns:a16="http://schemas.microsoft.com/office/drawing/2014/main" id="{5001712B-0295-77DE-0519-07B5387C39FB}"/>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flipH="1">
            <a:off x="-115081" y="2692823"/>
            <a:ext cx="3266352" cy="3672409"/>
          </a:xfrm>
          <a:prstGeom prst="rect">
            <a:avLst/>
          </a:prstGeom>
        </p:spPr>
      </p:pic>
      <p:sp>
        <p:nvSpPr>
          <p:cNvPr id="3" name="Dian numeron paikkamerkki 2">
            <a:extLst>
              <a:ext uri="{FF2B5EF4-FFF2-40B4-BE49-F238E27FC236}">
                <a16:creationId xmlns:a16="http://schemas.microsoft.com/office/drawing/2014/main" id="{C8E303C0-F728-D7CF-FDEE-E51B181A6F90}"/>
              </a:ext>
            </a:extLst>
          </p:cNvPr>
          <p:cNvSpPr>
            <a:spLocks noGrp="1"/>
          </p:cNvSpPr>
          <p:nvPr>
            <p:ph type="sldNum" sz="quarter" idx="10"/>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614958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iitossivu / lopetus 1">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901847E3-5C0C-6C03-18F3-627D130EB058}"/>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4" name="Picture 3">
            <a:extLst>
              <a:ext uri="{FF2B5EF4-FFF2-40B4-BE49-F238E27FC236}">
                <a16:creationId xmlns:a16="http://schemas.microsoft.com/office/drawing/2014/main" id="{FAB593C4-8031-9BC9-7A08-9B05051256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599827" y="1304643"/>
            <a:ext cx="2878768" cy="4717333"/>
          </a:xfrm>
          <a:prstGeom prst="rect">
            <a:avLst/>
          </a:prstGeom>
        </p:spPr>
      </p:pic>
      <p:sp>
        <p:nvSpPr>
          <p:cNvPr id="5" name="Otsikko 4">
            <a:extLst>
              <a:ext uri="{FF2B5EF4-FFF2-40B4-BE49-F238E27FC236}">
                <a16:creationId xmlns:a16="http://schemas.microsoft.com/office/drawing/2014/main" id="{955B0456-9B9C-7DEB-593E-549FFCF40855}"/>
              </a:ext>
            </a:extLst>
          </p:cNvPr>
          <p:cNvSpPr>
            <a:spLocks noGrp="1"/>
          </p:cNvSpPr>
          <p:nvPr>
            <p:ph type="title" hasCustomPrompt="1"/>
          </p:nvPr>
        </p:nvSpPr>
        <p:spPr>
          <a:xfrm>
            <a:off x="5274000" y="1594800"/>
            <a:ext cx="6120000" cy="1836000"/>
          </a:xfrm>
        </p:spPr>
        <p:txBody>
          <a:bodyPr anchor="b" anchorCtr="0">
            <a:normAutofit/>
          </a:bodyPr>
          <a:lstStyle>
            <a:lvl1pPr>
              <a:defRPr sz="4000">
                <a:solidFill>
                  <a:schemeClr val="bg1"/>
                </a:solidFill>
                <a:latin typeface="+mj-lt"/>
              </a:defRPr>
            </a:lvl1pPr>
          </a:lstStyle>
          <a:p>
            <a:r>
              <a:rPr lang="fi-FI" dirty="0"/>
              <a:t>Lisää kiitosteksti</a:t>
            </a:r>
          </a:p>
        </p:txBody>
      </p:sp>
      <p:sp>
        <p:nvSpPr>
          <p:cNvPr id="7" name="Tekstin paikkamerkki 6">
            <a:extLst>
              <a:ext uri="{FF2B5EF4-FFF2-40B4-BE49-F238E27FC236}">
                <a16:creationId xmlns:a16="http://schemas.microsoft.com/office/drawing/2014/main" id="{D22B0150-01C3-6F76-970B-A23CF5CD312D}"/>
              </a:ext>
            </a:extLst>
          </p:cNvPr>
          <p:cNvSpPr>
            <a:spLocks noGrp="1"/>
          </p:cNvSpPr>
          <p:nvPr>
            <p:ph type="body" sz="quarter" idx="10" hasCustomPrompt="1"/>
          </p:nvPr>
        </p:nvSpPr>
        <p:spPr>
          <a:xfrm>
            <a:off x="5274000" y="3672000"/>
            <a:ext cx="6120000" cy="1080000"/>
          </a:xfrm>
        </p:spPr>
        <p:txBody>
          <a:bodyPr>
            <a:normAutofit/>
          </a:bodyPr>
          <a:lstStyle>
            <a:lvl1pPr marL="0" indent="0">
              <a:lnSpc>
                <a:spcPct val="110000"/>
              </a:lnSpc>
              <a:spcBef>
                <a:spcPts val="0"/>
              </a:spcBef>
              <a:buNone/>
              <a:defRPr sz="1800">
                <a:solidFill>
                  <a:schemeClr val="bg1"/>
                </a:solidFill>
                <a:latin typeface="+mn-lt"/>
              </a:defRPr>
            </a:lvl1pPr>
            <a:lvl2pPr marL="457200" indent="0">
              <a:buNone/>
              <a:defRPr/>
            </a:lvl2pPr>
          </a:lstStyle>
          <a:p>
            <a:pPr lvl="0"/>
            <a:r>
              <a:rPr lang="fi-FI" dirty="0"/>
              <a:t>Lisää yhteystiedot</a:t>
            </a:r>
          </a:p>
        </p:txBody>
      </p:sp>
    </p:spTree>
    <p:extLst>
      <p:ext uri="{BB962C8B-B14F-4D97-AF65-F5344CB8AC3E}">
        <p14:creationId xmlns:p14="http://schemas.microsoft.com/office/powerpoint/2010/main" val="2106685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iitossivu / lopetus 2">
    <p:spTree>
      <p:nvGrpSpPr>
        <p:cNvPr id="1" name=""/>
        <p:cNvGrpSpPr/>
        <p:nvPr/>
      </p:nvGrpSpPr>
      <p:grpSpPr>
        <a:xfrm>
          <a:off x="0" y="0"/>
          <a:ext cx="0" cy="0"/>
          <a:chOff x="0" y="0"/>
          <a:chExt cx="0" cy="0"/>
        </a:xfrm>
      </p:grpSpPr>
      <p:sp>
        <p:nvSpPr>
          <p:cNvPr id="3" name="Rectangle 17">
            <a:extLst>
              <a:ext uri="{FF2B5EF4-FFF2-40B4-BE49-F238E27FC236}">
                <a16:creationId xmlns:a16="http://schemas.microsoft.com/office/drawing/2014/main" id="{9B853782-9F9B-5660-1E14-9063573D1935}"/>
              </a:ext>
              <a:ext uri="{C183D7F6-B498-43B3-948B-1728B52AA6E4}">
                <adec:decorative xmlns:adec="http://schemas.microsoft.com/office/drawing/2017/decorative" val="1"/>
              </a:ext>
            </a:extLst>
          </p:cNvPr>
          <p:cNvSpPr/>
          <p:nvPr userDrawn="1"/>
        </p:nvSpPr>
        <p:spPr>
          <a:xfrm>
            <a:off x="252000" y="252000"/>
            <a:ext cx="11692800" cy="5769388"/>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4CF85A38-BDB2-E590-7C48-46A4C47EE29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122885" y="714480"/>
            <a:ext cx="3832652" cy="5307496"/>
          </a:xfrm>
          <a:prstGeom prst="rect">
            <a:avLst/>
          </a:prstGeom>
        </p:spPr>
      </p:pic>
      <p:sp>
        <p:nvSpPr>
          <p:cNvPr id="4" name="Otsikko 4">
            <a:extLst>
              <a:ext uri="{FF2B5EF4-FFF2-40B4-BE49-F238E27FC236}">
                <a16:creationId xmlns:a16="http://schemas.microsoft.com/office/drawing/2014/main" id="{9DE2C061-3D0F-C107-EA1F-1F8E5AF3A71B}"/>
              </a:ext>
            </a:extLst>
          </p:cNvPr>
          <p:cNvSpPr>
            <a:spLocks noGrp="1"/>
          </p:cNvSpPr>
          <p:nvPr>
            <p:ph type="title" hasCustomPrompt="1"/>
          </p:nvPr>
        </p:nvSpPr>
        <p:spPr>
          <a:xfrm>
            <a:off x="5274000" y="1594800"/>
            <a:ext cx="6120000" cy="1836000"/>
          </a:xfrm>
        </p:spPr>
        <p:txBody>
          <a:bodyPr anchor="b" anchorCtr="0">
            <a:normAutofit/>
          </a:bodyPr>
          <a:lstStyle>
            <a:lvl1pPr>
              <a:defRPr sz="4000">
                <a:solidFill>
                  <a:schemeClr val="bg1"/>
                </a:solidFill>
                <a:latin typeface="+mj-lt"/>
              </a:defRPr>
            </a:lvl1pPr>
          </a:lstStyle>
          <a:p>
            <a:r>
              <a:rPr lang="fi-FI" dirty="0"/>
              <a:t>Lisää kiitosteksti</a:t>
            </a:r>
          </a:p>
        </p:txBody>
      </p:sp>
      <p:sp>
        <p:nvSpPr>
          <p:cNvPr id="6" name="Tekstin paikkamerkki 6">
            <a:extLst>
              <a:ext uri="{FF2B5EF4-FFF2-40B4-BE49-F238E27FC236}">
                <a16:creationId xmlns:a16="http://schemas.microsoft.com/office/drawing/2014/main" id="{5DE7C147-FB63-F866-9AD3-764CE89F05F7}"/>
              </a:ext>
            </a:extLst>
          </p:cNvPr>
          <p:cNvSpPr>
            <a:spLocks noGrp="1"/>
          </p:cNvSpPr>
          <p:nvPr>
            <p:ph type="body" sz="quarter" idx="10" hasCustomPrompt="1"/>
          </p:nvPr>
        </p:nvSpPr>
        <p:spPr>
          <a:xfrm>
            <a:off x="5274000" y="3672000"/>
            <a:ext cx="6120000" cy="1080000"/>
          </a:xfrm>
        </p:spPr>
        <p:txBody>
          <a:bodyPr>
            <a:normAutofit/>
          </a:bodyPr>
          <a:lstStyle>
            <a:lvl1pPr marL="0" indent="0">
              <a:lnSpc>
                <a:spcPct val="110000"/>
              </a:lnSpc>
              <a:spcBef>
                <a:spcPts val="0"/>
              </a:spcBef>
              <a:buNone/>
              <a:defRPr sz="1800">
                <a:solidFill>
                  <a:schemeClr val="bg1"/>
                </a:solidFill>
                <a:latin typeface="+mn-lt"/>
              </a:defRPr>
            </a:lvl1pPr>
            <a:lvl2pPr marL="457200" indent="0">
              <a:buNone/>
              <a:defRPr/>
            </a:lvl2pPr>
          </a:lstStyle>
          <a:p>
            <a:pPr lvl="0"/>
            <a:r>
              <a:rPr lang="fi-FI" dirty="0"/>
              <a:t>Lisää yhteystiedot</a:t>
            </a:r>
          </a:p>
        </p:txBody>
      </p:sp>
    </p:spTree>
    <p:extLst>
      <p:ext uri="{BB962C8B-B14F-4D97-AF65-F5344CB8AC3E}">
        <p14:creationId xmlns:p14="http://schemas.microsoft.com/office/powerpoint/2010/main" val="2508334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0" y="1"/>
            <a:ext cx="12192000" cy="61497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ext Placeholder 3">
            <a:extLst>
              <a:ext uri="{FF2B5EF4-FFF2-40B4-BE49-F238E27FC236}">
                <a16:creationId xmlns:a16="http://schemas.microsoft.com/office/drawing/2014/main" id="{234151DF-2965-178C-EF4C-50D974624FD7}"/>
              </a:ext>
            </a:extLst>
          </p:cNvPr>
          <p:cNvSpPr>
            <a:spLocks noGrp="1"/>
          </p:cNvSpPr>
          <p:nvPr>
            <p:ph type="body" sz="quarter" idx="22"/>
          </p:nvPr>
        </p:nvSpPr>
        <p:spPr>
          <a:xfrm>
            <a:off x="838201" y="2021163"/>
            <a:ext cx="8314508" cy="3661569"/>
          </a:xfrm>
        </p:spPr>
        <p:txBody>
          <a:bodyPr/>
          <a:lstStyle/>
          <a:p>
            <a:endParaRPr lang="en-FI"/>
          </a:p>
        </p:txBody>
      </p:sp>
      <p:sp>
        <p:nvSpPr>
          <p:cNvPr id="6" name="Title 1">
            <a:extLst>
              <a:ext uri="{FF2B5EF4-FFF2-40B4-BE49-F238E27FC236}">
                <a16:creationId xmlns:a16="http://schemas.microsoft.com/office/drawing/2014/main" id="{108893CB-0579-DB36-99EF-35CE16428B6E}"/>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4739236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1585463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2378830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a:p>
        </p:txBody>
      </p:sp>
    </p:spTree>
    <p:extLst>
      <p:ext uri="{BB962C8B-B14F-4D97-AF65-F5344CB8AC3E}">
        <p14:creationId xmlns:p14="http://schemas.microsoft.com/office/powerpoint/2010/main" val="18304645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0" y="2021163"/>
            <a:ext cx="10632439" cy="3661569"/>
          </a:xfrm>
        </p:spPr>
        <p:txBody>
          <a:bodyPr/>
          <a:lstStyle/>
          <a:p>
            <a:endParaRPr lang="en-FI"/>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199" y="782739"/>
            <a:ext cx="10632439" cy="785813"/>
          </a:xfrm>
        </p:spPr>
        <p:txBody>
          <a:bodyPr/>
          <a:lstStyle/>
          <a:p>
            <a:endParaRPr lang="en-FI"/>
          </a:p>
        </p:txBody>
      </p:sp>
    </p:spTree>
    <p:extLst>
      <p:ext uri="{BB962C8B-B14F-4D97-AF65-F5344CB8AC3E}">
        <p14:creationId xmlns:p14="http://schemas.microsoft.com/office/powerpoint/2010/main" val="452272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2998309"/>
            <a:ext cx="4833085" cy="3027272"/>
          </a:xfrm>
          <a:prstGeom prst="rect">
            <a:avLst/>
          </a:prstGeom>
        </p:spPr>
      </p:pic>
      <p:sp>
        <p:nvSpPr>
          <p:cNvPr id="7" name="TextBox 6">
            <a:extLst>
              <a:ext uri="{FF2B5EF4-FFF2-40B4-BE49-F238E27FC236}">
                <a16:creationId xmlns:a16="http://schemas.microsoft.com/office/drawing/2014/main" id="{58013EA2-3299-D5A3-15C6-76FA66974104}"/>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7FCCCA3-CA4B-DCFB-9A01-49D4180F50B2}"/>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4236540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Tree>
    <p:extLst>
      <p:ext uri="{BB962C8B-B14F-4D97-AF65-F5344CB8AC3E}">
        <p14:creationId xmlns:p14="http://schemas.microsoft.com/office/powerpoint/2010/main" val="379259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palsta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4633CD5-2CE8-4065-5307-93439A4F9A02}"/>
              </a:ext>
            </a:extLst>
          </p:cNvPr>
          <p:cNvSpPr>
            <a:spLocks noGrp="1"/>
          </p:cNvSpPr>
          <p:nvPr>
            <p:ph type="title" hasCustomPrompt="1"/>
          </p:nvPr>
        </p:nvSpPr>
        <p:spPr/>
        <p:txBody>
          <a:bodyPr/>
          <a:lstStyle/>
          <a:p>
            <a:r>
              <a:rPr lang="fi-FI" noProof="0" dirty="0"/>
              <a:t>Lisää otsikko tähän</a:t>
            </a:r>
            <a:endParaRPr lang="fi-FI" dirty="0"/>
          </a:p>
        </p:txBody>
      </p:sp>
      <p:sp>
        <p:nvSpPr>
          <p:cNvPr id="6" name="Sisällön paikkamerkki 5">
            <a:extLst>
              <a:ext uri="{FF2B5EF4-FFF2-40B4-BE49-F238E27FC236}">
                <a16:creationId xmlns:a16="http://schemas.microsoft.com/office/drawing/2014/main" id="{456A56CF-8FE3-8F7F-55AB-E3658C3A9FA3}"/>
              </a:ext>
            </a:extLst>
          </p:cNvPr>
          <p:cNvSpPr>
            <a:spLocks noGrp="1"/>
          </p:cNvSpPr>
          <p:nvPr>
            <p:ph sz="quarter" idx="24" hasCustomPrompt="1"/>
          </p:nvPr>
        </p:nvSpPr>
        <p:spPr>
          <a:xfrm>
            <a:off x="720725" y="1440000"/>
            <a:ext cx="5326063"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Sisällön paikkamerkki 5">
            <a:extLst>
              <a:ext uri="{FF2B5EF4-FFF2-40B4-BE49-F238E27FC236}">
                <a16:creationId xmlns:a16="http://schemas.microsoft.com/office/drawing/2014/main" id="{E2217E9E-8F22-AB2D-3907-6F711333FA3F}"/>
              </a:ext>
            </a:extLst>
          </p:cNvPr>
          <p:cNvSpPr>
            <a:spLocks noGrp="1"/>
          </p:cNvSpPr>
          <p:nvPr>
            <p:ph sz="quarter" idx="25" hasCustomPrompt="1"/>
          </p:nvPr>
        </p:nvSpPr>
        <p:spPr>
          <a:xfrm>
            <a:off x="6325200" y="1440000"/>
            <a:ext cx="5326063"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3D7F3FA1-D708-AED3-F0BE-00857E2386EA}"/>
              </a:ext>
            </a:extLst>
          </p:cNvPr>
          <p:cNvSpPr>
            <a:spLocks noGrp="1"/>
          </p:cNvSpPr>
          <p:nvPr>
            <p:ph type="sldNum" sz="quarter" idx="26"/>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2128549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8FDF6FC-571E-DADF-BD17-E08A71AB2A93}"/>
              </a:ext>
            </a:extLst>
          </p:cNvPr>
          <p:cNvSpPr>
            <a:spLocks noGrp="1"/>
          </p:cNvSpPr>
          <p:nvPr>
            <p:ph type="body" sz="quarter" idx="22"/>
          </p:nvPr>
        </p:nvSpPr>
        <p:spPr>
          <a:xfrm>
            <a:off x="838200" y="2021163"/>
            <a:ext cx="10632439" cy="3661569"/>
          </a:xfrm>
        </p:spPr>
        <p:txBody>
          <a:bodyPr/>
          <a:lstStyle/>
          <a:p>
            <a:endParaRPr lang="en-FI"/>
          </a:p>
        </p:txBody>
      </p:sp>
      <p:sp>
        <p:nvSpPr>
          <p:cNvPr id="3" name="Title 1">
            <a:extLst>
              <a:ext uri="{FF2B5EF4-FFF2-40B4-BE49-F238E27FC236}">
                <a16:creationId xmlns:a16="http://schemas.microsoft.com/office/drawing/2014/main" id="{A4B05F65-97A7-4144-A2EA-58C9D9C13C68}"/>
              </a:ext>
            </a:extLst>
          </p:cNvPr>
          <p:cNvSpPr>
            <a:spLocks noGrp="1"/>
          </p:cNvSpPr>
          <p:nvPr>
            <p:ph type="title"/>
          </p:nvPr>
        </p:nvSpPr>
        <p:spPr>
          <a:xfrm>
            <a:off x="838199" y="782739"/>
            <a:ext cx="10632439" cy="785813"/>
          </a:xfrm>
        </p:spPr>
        <p:txBody>
          <a:bodyPr/>
          <a:lstStyle/>
          <a:p>
            <a:endParaRPr lang="en-FI"/>
          </a:p>
        </p:txBody>
      </p:sp>
    </p:spTree>
    <p:extLst>
      <p:ext uri="{BB962C8B-B14F-4D97-AF65-F5344CB8AC3E}">
        <p14:creationId xmlns:p14="http://schemas.microsoft.com/office/powerpoint/2010/main" val="1474929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a:p>
        </p:txBody>
      </p:sp>
    </p:spTree>
    <p:extLst>
      <p:ext uri="{BB962C8B-B14F-4D97-AF65-F5344CB8AC3E}">
        <p14:creationId xmlns:p14="http://schemas.microsoft.com/office/powerpoint/2010/main" val="13418680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8BD0CF2-4E97-0EDF-853A-F7F9C9D01D6F}"/>
              </a:ext>
            </a:extLst>
          </p:cNvPr>
          <p:cNvSpPr>
            <a:spLocks noGrp="1"/>
          </p:cNvSpPr>
          <p:nvPr>
            <p:ph type="body" sz="quarter" idx="22"/>
          </p:nvPr>
        </p:nvSpPr>
        <p:spPr>
          <a:xfrm>
            <a:off x="838200" y="2021163"/>
            <a:ext cx="10632439" cy="3661569"/>
          </a:xfrm>
        </p:spPr>
        <p:txBody>
          <a:bodyPr/>
          <a:lstStyle/>
          <a:p>
            <a:endParaRPr lang="en-FI"/>
          </a:p>
        </p:txBody>
      </p:sp>
      <p:sp>
        <p:nvSpPr>
          <p:cNvPr id="3" name="Title 1">
            <a:extLst>
              <a:ext uri="{FF2B5EF4-FFF2-40B4-BE49-F238E27FC236}">
                <a16:creationId xmlns:a16="http://schemas.microsoft.com/office/drawing/2014/main" id="{86F10886-4D4D-1663-87DF-B6A58D6D9785}"/>
              </a:ext>
            </a:extLst>
          </p:cNvPr>
          <p:cNvSpPr>
            <a:spLocks noGrp="1"/>
          </p:cNvSpPr>
          <p:nvPr>
            <p:ph type="title"/>
          </p:nvPr>
        </p:nvSpPr>
        <p:spPr>
          <a:xfrm>
            <a:off x="838199" y="782739"/>
            <a:ext cx="10632439" cy="785813"/>
          </a:xfrm>
        </p:spPr>
        <p:txBody>
          <a:bodyPr/>
          <a:lstStyle/>
          <a:p>
            <a:endParaRPr lang="en-FI"/>
          </a:p>
        </p:txBody>
      </p:sp>
    </p:spTree>
    <p:extLst>
      <p:ext uri="{BB962C8B-B14F-4D97-AF65-F5344CB8AC3E}">
        <p14:creationId xmlns:p14="http://schemas.microsoft.com/office/powerpoint/2010/main" val="10335731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Tree>
    <p:extLst>
      <p:ext uri="{BB962C8B-B14F-4D97-AF65-F5344CB8AC3E}">
        <p14:creationId xmlns:p14="http://schemas.microsoft.com/office/powerpoint/2010/main" val="73806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palstaa alaotsikoill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EE38BAB-B386-4C31-2DE1-58A24FDCC726}"/>
              </a:ext>
            </a:extLst>
          </p:cNvPr>
          <p:cNvSpPr>
            <a:spLocks noGrp="1"/>
          </p:cNvSpPr>
          <p:nvPr>
            <p:ph type="title" hasCustomPrompt="1"/>
          </p:nvPr>
        </p:nvSpPr>
        <p:spPr/>
        <p:txBody>
          <a:bodyPr/>
          <a:lstStyle/>
          <a:p>
            <a:r>
              <a:rPr lang="fi-FI" noProof="0" dirty="0"/>
              <a:t>Lisää otsikko tähän</a:t>
            </a:r>
            <a:endParaRPr lang="fi-FI" dirty="0"/>
          </a:p>
        </p:txBody>
      </p:sp>
      <p:sp>
        <p:nvSpPr>
          <p:cNvPr id="3" name="Text Placeholder 3">
            <a:extLst>
              <a:ext uri="{FF2B5EF4-FFF2-40B4-BE49-F238E27FC236}">
                <a16:creationId xmlns:a16="http://schemas.microsoft.com/office/drawing/2014/main" id="{540B339C-D1A4-8B53-5061-7456A88F994A}"/>
              </a:ext>
            </a:extLst>
          </p:cNvPr>
          <p:cNvSpPr>
            <a:spLocks noGrp="1"/>
          </p:cNvSpPr>
          <p:nvPr>
            <p:ph type="body" sz="quarter" idx="26"/>
          </p:nvPr>
        </p:nvSpPr>
        <p:spPr>
          <a:xfrm>
            <a:off x="720725" y="1440000"/>
            <a:ext cx="5326063" cy="409303"/>
          </a:xfrm>
        </p:spPr>
        <p:txBody>
          <a:bodyPr/>
          <a:lstStyle>
            <a:lvl1pPr marL="0" indent="0">
              <a:spcBef>
                <a:spcPts val="0"/>
              </a:spcBef>
              <a:buNone/>
              <a:defRPr b="1"/>
            </a:lvl1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56A56CF-8FE3-8F7F-55AB-E3658C3A9FA3}"/>
              </a:ext>
            </a:extLst>
          </p:cNvPr>
          <p:cNvSpPr>
            <a:spLocks noGrp="1"/>
          </p:cNvSpPr>
          <p:nvPr>
            <p:ph sz="quarter" idx="24" hasCustomPrompt="1"/>
          </p:nvPr>
        </p:nvSpPr>
        <p:spPr>
          <a:xfrm>
            <a:off x="720725" y="1926772"/>
            <a:ext cx="5326063" cy="3755686"/>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4" name="Text Placeholder 3">
            <a:extLst>
              <a:ext uri="{FF2B5EF4-FFF2-40B4-BE49-F238E27FC236}">
                <a16:creationId xmlns:a16="http://schemas.microsoft.com/office/drawing/2014/main" id="{58545B06-0829-4AA4-1BCC-5C1FA1EDDC95}"/>
              </a:ext>
            </a:extLst>
          </p:cNvPr>
          <p:cNvSpPr>
            <a:spLocks noGrp="1"/>
          </p:cNvSpPr>
          <p:nvPr>
            <p:ph type="body" sz="quarter" idx="27"/>
          </p:nvPr>
        </p:nvSpPr>
        <p:spPr>
          <a:xfrm>
            <a:off x="6325200" y="1440000"/>
            <a:ext cx="5326063" cy="409303"/>
          </a:xfrm>
        </p:spPr>
        <p:txBody>
          <a:bodyPr/>
          <a:lstStyle>
            <a:lvl1pPr marL="0" indent="0">
              <a:spcBef>
                <a:spcPts val="0"/>
              </a:spcBef>
              <a:buNone/>
              <a:defRPr b="1"/>
            </a:lvl1pPr>
          </a:lstStyle>
          <a:p>
            <a:pPr lvl="0"/>
            <a:r>
              <a:rPr lang="fi-FI"/>
              <a:t>Muokkaa tekstin perustyylejä napsauttamalla</a:t>
            </a:r>
          </a:p>
        </p:txBody>
      </p:sp>
      <p:sp>
        <p:nvSpPr>
          <p:cNvPr id="7" name="Sisällön paikkamerkki 5">
            <a:extLst>
              <a:ext uri="{FF2B5EF4-FFF2-40B4-BE49-F238E27FC236}">
                <a16:creationId xmlns:a16="http://schemas.microsoft.com/office/drawing/2014/main" id="{E2217E9E-8F22-AB2D-3907-6F711333FA3F}"/>
              </a:ext>
            </a:extLst>
          </p:cNvPr>
          <p:cNvSpPr>
            <a:spLocks noGrp="1"/>
          </p:cNvSpPr>
          <p:nvPr>
            <p:ph sz="quarter" idx="25" hasCustomPrompt="1"/>
          </p:nvPr>
        </p:nvSpPr>
        <p:spPr>
          <a:xfrm>
            <a:off x="6325200" y="1926772"/>
            <a:ext cx="5326063" cy="3755686"/>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9" name="Dian numeron paikkamerkki 8">
            <a:extLst>
              <a:ext uri="{FF2B5EF4-FFF2-40B4-BE49-F238E27FC236}">
                <a16:creationId xmlns:a16="http://schemas.microsoft.com/office/drawing/2014/main" id="{FACC8844-72F4-416B-480E-685CD180A037}"/>
              </a:ext>
            </a:extLst>
          </p:cNvPr>
          <p:cNvSpPr>
            <a:spLocks noGrp="1"/>
          </p:cNvSpPr>
          <p:nvPr>
            <p:ph type="sldNum" sz="quarter" idx="28"/>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3029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llinen sisältö oikealla">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9CBA6753-AC2F-F93E-2C42-0E7F5C9CED06}"/>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720000" y="1439999"/>
            <a:ext cx="5040000" cy="4193357"/>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Sisällön paikkamerkki 5">
            <a:extLst>
              <a:ext uri="{FF2B5EF4-FFF2-40B4-BE49-F238E27FC236}">
                <a16:creationId xmlns:a16="http://schemas.microsoft.com/office/drawing/2014/main" id="{3F404B4E-A101-8F4B-194A-5EF1D5868B74}"/>
              </a:ext>
            </a:extLst>
          </p:cNvPr>
          <p:cNvSpPr>
            <a:spLocks noGrp="1"/>
          </p:cNvSpPr>
          <p:nvPr>
            <p:ph sz="quarter" idx="23" hasCustomPrompt="1"/>
          </p:nvPr>
        </p:nvSpPr>
        <p:spPr>
          <a:xfrm>
            <a:off x="6096000" y="252413"/>
            <a:ext cx="5848350" cy="538094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0" name="Dian numeron paikkamerkki 9">
            <a:extLst>
              <a:ext uri="{FF2B5EF4-FFF2-40B4-BE49-F238E27FC236}">
                <a16:creationId xmlns:a16="http://schemas.microsoft.com/office/drawing/2014/main" id="{CFC4E0D0-D0F4-0DFD-7034-5036AAE979CC}"/>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40171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paikka oike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8477C43-53FF-0603-0B98-EF535C584643}"/>
              </a:ext>
            </a:extLst>
          </p:cNvPr>
          <p:cNvSpPr>
            <a:spLocks noGrp="1"/>
          </p:cNvSpPr>
          <p:nvPr>
            <p:ph type="title" hasCustomPrompt="1"/>
          </p:nvPr>
        </p:nvSpPr>
        <p:spPr>
          <a:xfrm>
            <a:off x="720000" y="720000"/>
            <a:ext cx="5040000" cy="576000"/>
          </a:xfrm>
        </p:spPr>
        <p:txBody>
          <a:bodyPr/>
          <a:lstStyle/>
          <a:p>
            <a:r>
              <a:rPr lang="fi-FI" noProof="0" dirty="0"/>
              <a:t>Lisää otsikko tähän</a:t>
            </a:r>
            <a:endParaRPr lang="fi-FI" dirty="0"/>
          </a:p>
        </p:txBody>
      </p:sp>
      <p:sp>
        <p:nvSpPr>
          <p:cNvPr id="8" name="Tekstin paikkamerkki 7">
            <a:extLst>
              <a:ext uri="{FF2B5EF4-FFF2-40B4-BE49-F238E27FC236}">
                <a16:creationId xmlns:a16="http://schemas.microsoft.com/office/drawing/2014/main" id="{C9B3232E-DDBD-61D4-59D7-3B23858620B6}"/>
              </a:ext>
            </a:extLst>
          </p:cNvPr>
          <p:cNvSpPr>
            <a:spLocks noGrp="1"/>
          </p:cNvSpPr>
          <p:nvPr>
            <p:ph type="body" sz="quarter" idx="24" hasCustomPrompt="1"/>
          </p:nvPr>
        </p:nvSpPr>
        <p:spPr>
          <a:xfrm>
            <a:off x="720000" y="1440000"/>
            <a:ext cx="5040000" cy="419400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Kuvan paikkamerkki 7">
            <a:extLst>
              <a:ext uri="{FF2B5EF4-FFF2-40B4-BE49-F238E27FC236}">
                <a16:creationId xmlns:a16="http://schemas.microsoft.com/office/drawing/2014/main" id="{DBA1F0D4-5106-2EF2-94CC-3987EBA7B09A}"/>
              </a:ext>
            </a:extLst>
          </p:cNvPr>
          <p:cNvSpPr>
            <a:spLocks noGrp="1"/>
          </p:cNvSpPr>
          <p:nvPr>
            <p:ph type="pic" sz="quarter" idx="10"/>
          </p:nvPr>
        </p:nvSpPr>
        <p:spPr>
          <a:xfrm>
            <a:off x="6096000" y="252413"/>
            <a:ext cx="5848350" cy="5584825"/>
          </a:xfrm>
          <a:solidFill>
            <a:schemeClr val="bg1">
              <a:lumMod val="95000"/>
            </a:schemeClr>
          </a:solidFill>
        </p:spPr>
        <p:txBody>
          <a:bodyPr lIns="0" tIns="0" rIns="0" bIns="0" anchor="ctr" anchorCtr="0">
            <a:normAutofit/>
          </a:bodyPr>
          <a:lstStyle>
            <a:lvl1pPr marL="0" indent="0" algn="ctr">
              <a:buNone/>
              <a:defRPr sz="1800">
                <a:latin typeface="+mn-lt"/>
              </a:defRPr>
            </a:lvl1pPr>
          </a:lstStyle>
          <a:p>
            <a:r>
              <a:rPr lang="fi-FI" dirty="0"/>
              <a:t>Lisää kuva napsauttamalla kuvaketta</a:t>
            </a:r>
          </a:p>
        </p:txBody>
      </p:sp>
      <p:sp>
        <p:nvSpPr>
          <p:cNvPr id="5" name="Dian numeron paikkamerkki 4">
            <a:extLst>
              <a:ext uri="{FF2B5EF4-FFF2-40B4-BE49-F238E27FC236}">
                <a16:creationId xmlns:a16="http://schemas.microsoft.com/office/drawing/2014/main" id="{B195BEDE-56D8-75FC-B767-D0803F7AFB1A}"/>
              </a:ext>
            </a:extLst>
          </p:cNvPr>
          <p:cNvSpPr>
            <a:spLocks noGrp="1"/>
          </p:cNvSpPr>
          <p:nvPr>
            <p:ph type="sldNum" sz="quarter" idx="25"/>
          </p:nvPr>
        </p:nvSpPr>
        <p:spPr/>
        <p:txBody>
          <a:bodyPr/>
          <a:lstStyle/>
          <a:p>
            <a:fld id="{49719612-53BE-4F51-B5D1-3290D8DAB2AB}" type="slidenum">
              <a:rPr lang="fi-FI" smtClean="0"/>
              <a:pPr/>
              <a:t>‹#›</a:t>
            </a:fld>
            <a:endParaRPr lang="fi-FI" dirty="0"/>
          </a:p>
        </p:txBody>
      </p:sp>
    </p:spTree>
    <p:extLst>
      <p:ext uri="{BB962C8B-B14F-4D97-AF65-F5344CB8AC3E}">
        <p14:creationId xmlns:p14="http://schemas.microsoft.com/office/powerpoint/2010/main" val="366038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3.jp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image" Target="../media/image2.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image" Target="../media/image3.jp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image" Target="../media/image1.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theme" Target="../theme/theme3.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720000" y="720000"/>
            <a:ext cx="10763068" cy="576000"/>
          </a:xfrm>
          <a:prstGeom prst="rect">
            <a:avLst/>
          </a:prstGeom>
        </p:spPr>
        <p:txBody>
          <a:bodyPr vert="horz" lIns="91440" tIns="45720" rIns="91440" bIns="45720" rtlCol="0" anchor="t" anchorCtr="0">
            <a:noAutofit/>
          </a:bodyPr>
          <a:lstStyle/>
          <a:p>
            <a:r>
              <a:rPr lang="en-GB" dirty="0" err="1"/>
              <a:t>Muokkaa</a:t>
            </a:r>
            <a:r>
              <a:rPr lang="en-GB" dirty="0"/>
              <a:t> </a:t>
            </a:r>
            <a:r>
              <a:rPr lang="en-GB" dirty="0" err="1"/>
              <a:t>ots</a:t>
            </a:r>
            <a:r>
              <a:rPr lang="en-GB" dirty="0"/>
              <a:t>. </a:t>
            </a:r>
            <a:r>
              <a:rPr lang="en-GB" dirty="0" err="1"/>
              <a:t>perustyyl</a:t>
            </a:r>
            <a:r>
              <a:rPr lang="en-GB" dirty="0"/>
              <a:t>. </a:t>
            </a:r>
            <a:r>
              <a:rPr lang="en-GB" dirty="0" err="1"/>
              <a:t>napsautt</a:t>
            </a:r>
            <a:r>
              <a:rPr lang="en-GB" dirty="0"/>
              <a:t>.</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720000" y="1440000"/>
            <a:ext cx="10763068" cy="4194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Rectangle 30">
            <a:extLst>
              <a:ext uri="{FF2B5EF4-FFF2-40B4-BE49-F238E27FC236}">
                <a16:creationId xmlns:a16="http://schemas.microsoft.com/office/drawing/2014/main" id="{9B26E231-F98B-9C2E-A942-626D9BB39C2F}"/>
              </a:ext>
              <a:ext uri="{C183D7F6-B498-43B3-948B-1728B52AA6E4}">
                <adec:decorative xmlns:adec="http://schemas.microsoft.com/office/drawing/2017/decorative" val="1"/>
              </a:ext>
            </a:extLst>
          </p:cNvPr>
          <p:cNvSpPr/>
          <p:nvPr userDrawn="1"/>
        </p:nvSpPr>
        <p:spPr>
          <a:xfrm>
            <a:off x="252000" y="5838130"/>
            <a:ext cx="11692350" cy="1832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fi-FI" dirty="0"/>
          </a:p>
        </p:txBody>
      </p:sp>
      <p:sp>
        <p:nvSpPr>
          <p:cNvPr id="20" name="Dian numeron paikkamerkki 19">
            <a:extLst>
              <a:ext uri="{FF2B5EF4-FFF2-40B4-BE49-F238E27FC236}">
                <a16:creationId xmlns:a16="http://schemas.microsoft.com/office/drawing/2014/main" id="{984B9F9C-A983-A121-9F6E-9D0CB602523F}"/>
              </a:ext>
            </a:extLst>
          </p:cNvPr>
          <p:cNvSpPr>
            <a:spLocks noGrp="1"/>
          </p:cNvSpPr>
          <p:nvPr>
            <p:ph type="sldNum" sz="quarter" idx="4"/>
          </p:nvPr>
        </p:nvSpPr>
        <p:spPr>
          <a:xfrm>
            <a:off x="251999" y="6338686"/>
            <a:ext cx="1008000" cy="286047"/>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fld id="{49719612-53BE-4F51-B5D1-3290D8DAB2AB}" type="slidenum">
              <a:rPr lang="fi-FI" smtClean="0"/>
              <a:pPr/>
              <a:t>‹#›</a:t>
            </a:fld>
            <a:endParaRPr lang="fi-FI" dirty="0"/>
          </a:p>
        </p:txBody>
      </p:sp>
      <p:pic>
        <p:nvPicPr>
          <p:cNvPr id="10" name="Picture 4">
            <a:extLst>
              <a:ext uri="{FF2B5EF4-FFF2-40B4-BE49-F238E27FC236}">
                <a16:creationId xmlns:a16="http://schemas.microsoft.com/office/drawing/2014/main" id="{A3F9B73A-4585-9B53-97FF-ADACB5BE8B87}"/>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9641559" y="6208193"/>
            <a:ext cx="1910981" cy="435800"/>
          </a:xfrm>
          <a:prstGeom prst="rect">
            <a:avLst/>
          </a:prstGeom>
        </p:spPr>
      </p:pic>
      <p:pic>
        <p:nvPicPr>
          <p:cNvPr id="12" name="Kuva 11" descr="Kuva, joka sisältää kohteen Fontti, Grafiikka, teksti, graafinen suunnittelu&#10;&#10;Kuvaus luotu automaattisesti">
            <a:extLst>
              <a:ext uri="{FF2B5EF4-FFF2-40B4-BE49-F238E27FC236}">
                <a16:creationId xmlns:a16="http://schemas.microsoft.com/office/drawing/2014/main" id="{DABC52FE-6FA6-BB5E-6E4C-F4C209CCA775}"/>
              </a:ext>
            </a:extLst>
          </p:cNvPr>
          <p:cNvPicPr>
            <a:picLocks noChangeAspect="1"/>
          </p:cNvPicPr>
          <p:nvPr userDrawn="1"/>
        </p:nvPicPr>
        <p:blipFill>
          <a:blip r:embed="rId17"/>
          <a:stretch>
            <a:fillRect/>
          </a:stretch>
        </p:blipFill>
        <p:spPr>
          <a:xfrm>
            <a:off x="123796" y="5918748"/>
            <a:ext cx="1933621" cy="1014690"/>
          </a:xfrm>
          <a:prstGeom prst="rect">
            <a:avLst/>
          </a:prstGeom>
        </p:spPr>
      </p:pic>
      <p:pic>
        <p:nvPicPr>
          <p:cNvPr id="6" name="Kuva 5" descr="Kuva, joka sisältää kohteen Fontti, teksti, Grafiikka, logo&#10;&#10;Kuvaus luotu automaattisesti">
            <a:extLst>
              <a:ext uri="{FF2B5EF4-FFF2-40B4-BE49-F238E27FC236}">
                <a16:creationId xmlns:a16="http://schemas.microsoft.com/office/drawing/2014/main" id="{F0E35287-95D0-C33F-31A3-AC2E80BC2C4A}"/>
              </a:ext>
            </a:extLst>
          </p:cNvPr>
          <p:cNvPicPr>
            <a:picLocks noChangeAspect="1"/>
          </p:cNvPicPr>
          <p:nvPr userDrawn="1"/>
        </p:nvPicPr>
        <p:blipFill>
          <a:blip r:embed="rId18"/>
          <a:stretch>
            <a:fillRect/>
          </a:stretch>
        </p:blipFill>
        <p:spPr>
          <a:xfrm>
            <a:off x="7536549" y="6146561"/>
            <a:ext cx="1818894" cy="531458"/>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30" r:id="rId1"/>
    <p:sldLayoutId id="2147484126" r:id="rId2"/>
    <p:sldLayoutId id="2147484129" r:id="rId3"/>
    <p:sldLayoutId id="2147484128" r:id="rId4"/>
    <p:sldLayoutId id="2147484127" r:id="rId5"/>
    <p:sldLayoutId id="2147484057" r:id="rId6"/>
    <p:sldLayoutId id="2147484131" r:id="rId7"/>
    <p:sldLayoutId id="2147484122" r:id="rId8"/>
    <p:sldLayoutId id="2147484123" r:id="rId9"/>
    <p:sldLayoutId id="2147484124" r:id="rId10"/>
    <p:sldLayoutId id="2147484125" r:id="rId11"/>
    <p:sldLayoutId id="2147484130" r:id="rId12"/>
    <p:sldLayoutId id="2147484059" r:id="rId13"/>
    <p:sldLayoutId id="2147484145" r:id="rId14"/>
  </p:sldLayoutIdLst>
  <p:hf hdr="0" ftr="0" dt="0"/>
  <p:txStyles>
    <p:titleStyle>
      <a:lvl1pPr algn="l" defTabSz="914400" rtl="0" eaLnBrk="1" latinLnBrk="0" hangingPunct="1">
        <a:lnSpc>
          <a:spcPct val="90000"/>
        </a:lnSpc>
        <a:spcBef>
          <a:spcPct val="0"/>
        </a:spcBef>
        <a:buNone/>
        <a:defRPr sz="3000" b="1" i="0" kern="1200">
          <a:solidFill>
            <a:srgbClr val="165B94"/>
          </a:solidFill>
          <a:latin typeface="+mj-lt"/>
          <a:ea typeface="Tahoma" panose="020B0604030504040204" pitchFamily="34" charset="0"/>
          <a:cs typeface="Tahoma" panose="020B0604030504040204" pitchFamily="34" charset="0"/>
        </a:defRPr>
      </a:lvl1pPr>
    </p:titleStyle>
    <p:bodyStyle>
      <a:lvl1pPr marL="177800" indent="-1778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1pPr>
      <a:lvl2pPr marL="360363" indent="-182563"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2pPr>
      <a:lvl3pPr marL="538163" indent="-1778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3pPr>
      <a:lvl4pPr marL="715963"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898525" indent="-182563"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7" userDrawn="1">
          <p15:clr>
            <a:srgbClr val="F26B43"/>
          </p15:clr>
        </p15:guide>
        <p15:guide id="4" pos="7524" userDrawn="1">
          <p15:clr>
            <a:srgbClr val="F26B43"/>
          </p15:clr>
        </p15:guide>
        <p15:guide id="5" orient="horz" pos="159" userDrawn="1">
          <p15:clr>
            <a:srgbClr val="F26B43"/>
          </p15:clr>
        </p15:guide>
        <p15:guide id="6" orient="horz" pos="3793" userDrawn="1">
          <p15:clr>
            <a:srgbClr val="F26B43"/>
          </p15:clr>
        </p15:guide>
        <p15:guide id="7" orient="horz" pos="367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720000" y="720000"/>
            <a:ext cx="10754904" cy="576000"/>
          </a:xfrm>
          <a:prstGeom prst="rect">
            <a:avLst/>
          </a:prstGeom>
        </p:spPr>
        <p:txBody>
          <a:bodyPr vert="horz" lIns="91440" tIns="45720" rIns="91440" bIns="45720" rtlCol="0" anchor="t" anchorCtr="0">
            <a:noAutofit/>
          </a:bodyPr>
          <a:lstStyle/>
          <a:p>
            <a:r>
              <a:rPr lang="en-GB" dirty="0" err="1"/>
              <a:t>Muokkaa</a:t>
            </a:r>
            <a:r>
              <a:rPr lang="en-GB" dirty="0"/>
              <a:t> </a:t>
            </a:r>
            <a:r>
              <a:rPr lang="en-GB" dirty="0" err="1"/>
              <a:t>ots</a:t>
            </a:r>
            <a:r>
              <a:rPr lang="en-GB" dirty="0"/>
              <a:t>. </a:t>
            </a:r>
            <a:r>
              <a:rPr lang="en-GB" dirty="0" err="1"/>
              <a:t>perustyyl</a:t>
            </a:r>
            <a:r>
              <a:rPr lang="en-GB" dirty="0"/>
              <a:t>. </a:t>
            </a:r>
            <a:r>
              <a:rPr lang="en-GB" dirty="0" err="1"/>
              <a:t>napsautt</a:t>
            </a:r>
            <a:r>
              <a:rPr lang="en-GB" dirty="0"/>
              <a:t>.</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720000" y="1440000"/>
            <a:ext cx="10754904" cy="4320000"/>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Dian numeron paikkamerkki 19">
            <a:extLst>
              <a:ext uri="{FF2B5EF4-FFF2-40B4-BE49-F238E27FC236}">
                <a16:creationId xmlns:a16="http://schemas.microsoft.com/office/drawing/2014/main" id="{4E3DF300-597D-8D7C-2A5A-7B13DD4E9462}"/>
              </a:ext>
            </a:extLst>
          </p:cNvPr>
          <p:cNvSpPr>
            <a:spLocks noGrp="1"/>
          </p:cNvSpPr>
          <p:nvPr>
            <p:ph type="sldNum" sz="quarter" idx="4"/>
          </p:nvPr>
        </p:nvSpPr>
        <p:spPr>
          <a:xfrm>
            <a:off x="251999" y="6338686"/>
            <a:ext cx="1008000" cy="286047"/>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fld id="{49719612-53BE-4F51-B5D1-3290D8DAB2AB}" type="slidenum">
              <a:rPr lang="fi-FI" smtClean="0"/>
              <a:pPr/>
              <a:t>‹#›</a:t>
            </a:fld>
            <a:endParaRPr lang="fi-FI" dirty="0"/>
          </a:p>
        </p:txBody>
      </p:sp>
      <p:pic>
        <p:nvPicPr>
          <p:cNvPr id="10" name="Picture 4">
            <a:extLst>
              <a:ext uri="{FF2B5EF4-FFF2-40B4-BE49-F238E27FC236}">
                <a16:creationId xmlns:a16="http://schemas.microsoft.com/office/drawing/2014/main" id="{A3F9B73A-4585-9B53-97FF-ADACB5BE8B87}"/>
              </a:ex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9641559" y="6208193"/>
            <a:ext cx="1910981" cy="435800"/>
          </a:xfrm>
          <a:prstGeom prst="rect">
            <a:avLst/>
          </a:prstGeom>
        </p:spPr>
      </p:pic>
      <p:pic>
        <p:nvPicPr>
          <p:cNvPr id="5" name="Kuva 4" descr="Kuva, joka sisältää kohteen Fontti, teksti, Grafiikka, logo&#10;&#10;Kuvaus luotu automaattisesti">
            <a:extLst>
              <a:ext uri="{FF2B5EF4-FFF2-40B4-BE49-F238E27FC236}">
                <a16:creationId xmlns:a16="http://schemas.microsoft.com/office/drawing/2014/main" id="{3A06C756-EAAD-CE3E-17D3-49338BEF1862}"/>
              </a:ext>
            </a:extLst>
          </p:cNvPr>
          <p:cNvPicPr>
            <a:picLocks noChangeAspect="1"/>
          </p:cNvPicPr>
          <p:nvPr userDrawn="1"/>
        </p:nvPicPr>
        <p:blipFill>
          <a:blip r:embed="rId23"/>
          <a:stretch>
            <a:fillRect/>
          </a:stretch>
        </p:blipFill>
        <p:spPr>
          <a:xfrm>
            <a:off x="7536549" y="6146561"/>
            <a:ext cx="1818894" cy="531458"/>
          </a:xfrm>
          <a:prstGeom prst="rect">
            <a:avLst/>
          </a:prstGeom>
        </p:spPr>
      </p:pic>
      <p:pic>
        <p:nvPicPr>
          <p:cNvPr id="7" name="Kuva 6" descr="Kuva, joka sisältää kohteen Fontti, Grafiikka, teksti, graafinen suunnittelu&#10;&#10;Kuvaus luotu automaattisesti">
            <a:extLst>
              <a:ext uri="{FF2B5EF4-FFF2-40B4-BE49-F238E27FC236}">
                <a16:creationId xmlns:a16="http://schemas.microsoft.com/office/drawing/2014/main" id="{C63D84DB-9850-A40D-C53C-049AD99120AC}"/>
              </a:ext>
            </a:extLst>
          </p:cNvPr>
          <p:cNvPicPr>
            <a:picLocks noChangeAspect="1"/>
          </p:cNvPicPr>
          <p:nvPr userDrawn="1"/>
        </p:nvPicPr>
        <p:blipFill>
          <a:blip r:embed="rId24"/>
          <a:stretch>
            <a:fillRect/>
          </a:stretch>
        </p:blipFill>
        <p:spPr>
          <a:xfrm>
            <a:off x="123796" y="5918748"/>
            <a:ext cx="1933621" cy="1014690"/>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5" r:id="rId1"/>
    <p:sldLayoutId id="2147484132" r:id="rId2"/>
    <p:sldLayoutId id="2147484135" r:id="rId3"/>
    <p:sldLayoutId id="2147484133" r:id="rId4"/>
    <p:sldLayoutId id="2147484134" r:id="rId5"/>
    <p:sldLayoutId id="2147484136" r:id="rId6"/>
    <p:sldLayoutId id="2147484137" r:id="rId7"/>
    <p:sldLayoutId id="2147484118" r:id="rId8"/>
    <p:sldLayoutId id="2147484119" r:id="rId9"/>
    <p:sldLayoutId id="2147484120" r:id="rId10"/>
    <p:sldLayoutId id="2147484121" r:id="rId11"/>
    <p:sldLayoutId id="2147484087" r:id="rId12"/>
    <p:sldLayoutId id="2147484115" r:id="rId13"/>
    <p:sldLayoutId id="2147484116" r:id="rId14"/>
    <p:sldLayoutId id="2147484117" r:id="rId15"/>
    <p:sldLayoutId id="2147484141" r:id="rId16"/>
    <p:sldLayoutId id="2147484072" r:id="rId17"/>
    <p:sldLayoutId id="2147484139" r:id="rId18"/>
    <p:sldLayoutId id="2147484142" r:id="rId19"/>
    <p:sldLayoutId id="2147484140" r:id="rId20"/>
  </p:sldLayoutIdLst>
  <p:hf hdr="0" ftr="0" dt="0"/>
  <p:txStyles>
    <p:titleStyle>
      <a:lvl1pPr algn="l" defTabSz="914400" rtl="0" eaLnBrk="1" latinLnBrk="0" hangingPunct="1">
        <a:lnSpc>
          <a:spcPct val="90000"/>
        </a:lnSpc>
        <a:spcBef>
          <a:spcPct val="0"/>
        </a:spcBef>
        <a:buNone/>
        <a:defRPr sz="3000" b="1" i="0" kern="1200">
          <a:solidFill>
            <a:srgbClr val="165B94"/>
          </a:solidFill>
          <a:latin typeface="+mj-lt"/>
          <a:ea typeface="Tahoma" panose="020B0604030504040204" pitchFamily="34" charset="0"/>
          <a:cs typeface="Tahoma" panose="020B0604030504040204" pitchFamily="34" charset="0"/>
        </a:defRPr>
      </a:lvl1pPr>
    </p:titleStyle>
    <p:bodyStyle>
      <a:lvl1pPr marL="177800" indent="-1778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1pPr>
      <a:lvl2pPr marL="360363" indent="-182563"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2pPr>
      <a:lvl3pPr marL="538163" indent="-1778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3pPr>
      <a:lvl4pPr marL="715963"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898525" indent="-182563"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57" userDrawn="1">
          <p15:clr>
            <a:srgbClr val="F26B43"/>
          </p15:clr>
        </p15:guide>
        <p15:guide id="3" pos="3840" userDrawn="1">
          <p15:clr>
            <a:srgbClr val="F26B43"/>
          </p15:clr>
        </p15:guide>
        <p15:guide id="4" pos="7524" userDrawn="1">
          <p15:clr>
            <a:srgbClr val="F26B43"/>
          </p15:clr>
        </p15:guide>
        <p15:guide id="5" orient="horz" pos="159" userDrawn="1">
          <p15:clr>
            <a:srgbClr val="F26B43"/>
          </p15:clr>
        </p15:guide>
        <p15:guide id="6" orient="horz" pos="379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720000" y="720000"/>
            <a:ext cx="10756800" cy="576000"/>
          </a:xfrm>
          <a:prstGeom prst="rect">
            <a:avLst/>
          </a:prstGeom>
        </p:spPr>
        <p:txBody>
          <a:bodyPr vert="horz" lIns="91440" tIns="45720" rIns="91440" bIns="45720" rtlCol="0" anchor="t" anchorCtr="0">
            <a:noAutofit/>
          </a:bodyPr>
          <a:lstStyle/>
          <a:p>
            <a:r>
              <a:rPr lang="en-GB" dirty="0" err="1"/>
              <a:t>Muokkaa</a:t>
            </a:r>
            <a:r>
              <a:rPr lang="en-GB" dirty="0"/>
              <a:t> </a:t>
            </a:r>
            <a:r>
              <a:rPr lang="en-GB" dirty="0" err="1"/>
              <a:t>ots</a:t>
            </a:r>
            <a:r>
              <a:rPr lang="en-GB" dirty="0"/>
              <a:t>. </a:t>
            </a:r>
            <a:r>
              <a:rPr lang="en-GB" dirty="0" err="1"/>
              <a:t>perustyyl</a:t>
            </a:r>
            <a:r>
              <a:rPr lang="en-GB" dirty="0"/>
              <a:t>. </a:t>
            </a:r>
            <a:r>
              <a:rPr lang="en-GB" dirty="0" err="1"/>
              <a:t>napsautt</a:t>
            </a:r>
            <a:r>
              <a:rPr lang="en-GB" dirty="0"/>
              <a:t>.</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720000" y="1440000"/>
            <a:ext cx="10756800" cy="4351338"/>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Dian numeron paikkamerkki 19">
            <a:extLst>
              <a:ext uri="{FF2B5EF4-FFF2-40B4-BE49-F238E27FC236}">
                <a16:creationId xmlns:a16="http://schemas.microsoft.com/office/drawing/2014/main" id="{9679AF1E-6BAD-D8BB-7389-2F195789ED5D}"/>
              </a:ext>
            </a:extLst>
          </p:cNvPr>
          <p:cNvSpPr>
            <a:spLocks noGrp="1"/>
          </p:cNvSpPr>
          <p:nvPr>
            <p:ph type="sldNum" sz="quarter" idx="4"/>
          </p:nvPr>
        </p:nvSpPr>
        <p:spPr>
          <a:xfrm>
            <a:off x="251999" y="6338686"/>
            <a:ext cx="1008000" cy="286047"/>
          </a:xfrm>
          <a:prstGeom prst="rect">
            <a:avLst/>
          </a:prstGeom>
        </p:spPr>
        <p:txBody>
          <a:bodyPr vert="horz" lIns="91440" tIns="45720" rIns="91440" bIns="45720" rtlCol="0" anchor="ctr">
            <a:noAutofit/>
          </a:bodyPr>
          <a:lstStyle>
            <a:lvl1pPr algn="l">
              <a:defRPr sz="1000" b="0">
                <a:solidFill>
                  <a:schemeClr val="tx1"/>
                </a:solidFill>
                <a:latin typeface="+mn-lt"/>
              </a:defRPr>
            </a:lvl1pPr>
          </a:lstStyle>
          <a:p>
            <a:fld id="{49719612-53BE-4F51-B5D1-3290D8DAB2AB}" type="slidenum">
              <a:rPr lang="fi-FI" smtClean="0"/>
              <a:pPr/>
              <a:t>‹#›</a:t>
            </a:fld>
            <a:endParaRPr lang="fi-FI" dirty="0"/>
          </a:p>
        </p:txBody>
      </p:sp>
      <p:pic>
        <p:nvPicPr>
          <p:cNvPr id="4" name="Picture 4">
            <a:extLst>
              <a:ext uri="{FF2B5EF4-FFF2-40B4-BE49-F238E27FC236}">
                <a16:creationId xmlns:a16="http://schemas.microsoft.com/office/drawing/2014/main" id="{E3446993-AA0F-C657-9FAE-279DE51F9129}"/>
              </a:ext>
              <a:ext uri="{C183D7F6-B498-43B3-948B-1728B52AA6E4}">
                <adec:decorative xmlns:adec="http://schemas.microsoft.com/office/drawing/2017/decorative" val="1"/>
              </a:ext>
            </a:extLst>
          </p:cNvPr>
          <p:cNvPicPr>
            <a:picLocks noChangeAspect="1"/>
          </p:cNvPicPr>
          <p:nvPr userDrawn="1"/>
        </p:nvPicPr>
        <p:blipFill>
          <a:blip r:embed="rId31"/>
          <a:stretch>
            <a:fillRect/>
          </a:stretch>
        </p:blipFill>
        <p:spPr>
          <a:xfrm>
            <a:off x="9641559" y="6208193"/>
            <a:ext cx="1910981" cy="435800"/>
          </a:xfrm>
          <a:prstGeom prst="rect">
            <a:avLst/>
          </a:prstGeom>
        </p:spPr>
      </p:pic>
      <p:pic>
        <p:nvPicPr>
          <p:cNvPr id="7" name="Kuva 6" descr="Kuva, joka sisältää kohteen Fontti, teksti, Grafiikka, logo&#10;&#10;Kuvaus luotu automaattisesti">
            <a:extLst>
              <a:ext uri="{FF2B5EF4-FFF2-40B4-BE49-F238E27FC236}">
                <a16:creationId xmlns:a16="http://schemas.microsoft.com/office/drawing/2014/main" id="{64DCD89E-B13C-18A0-33CE-659A47F624F8}"/>
              </a:ext>
            </a:extLst>
          </p:cNvPr>
          <p:cNvPicPr>
            <a:picLocks noChangeAspect="1"/>
          </p:cNvPicPr>
          <p:nvPr userDrawn="1"/>
        </p:nvPicPr>
        <p:blipFill>
          <a:blip r:embed="rId32"/>
          <a:stretch>
            <a:fillRect/>
          </a:stretch>
        </p:blipFill>
        <p:spPr>
          <a:xfrm>
            <a:off x="7536549" y="6146561"/>
            <a:ext cx="1818894" cy="531458"/>
          </a:xfrm>
          <a:prstGeom prst="rect">
            <a:avLst/>
          </a:prstGeom>
        </p:spPr>
      </p:pic>
      <p:pic>
        <p:nvPicPr>
          <p:cNvPr id="9" name="Kuva 8" descr="Kuva, joka sisältää kohteen Fontti, Grafiikka, teksti, graafinen suunnittelu&#10;&#10;Kuvaus luotu automaattisesti">
            <a:extLst>
              <a:ext uri="{FF2B5EF4-FFF2-40B4-BE49-F238E27FC236}">
                <a16:creationId xmlns:a16="http://schemas.microsoft.com/office/drawing/2014/main" id="{2B2AAAB8-F68F-4910-FD26-97110B5B224B}"/>
              </a:ext>
            </a:extLst>
          </p:cNvPr>
          <p:cNvPicPr>
            <a:picLocks noChangeAspect="1"/>
          </p:cNvPicPr>
          <p:nvPr userDrawn="1"/>
        </p:nvPicPr>
        <p:blipFill>
          <a:blip r:embed="rId33"/>
          <a:stretch>
            <a:fillRect/>
          </a:stretch>
        </p:blipFill>
        <p:spPr>
          <a:xfrm>
            <a:off x="123796" y="5974364"/>
            <a:ext cx="1933621" cy="1014690"/>
          </a:xfrm>
          <a:prstGeom prst="rect">
            <a:avLst/>
          </a:prstGeom>
        </p:spPr>
      </p:pic>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12" r:id="rId8"/>
    <p:sldLayoutId id="2147484113" r:id="rId9"/>
    <p:sldLayoutId id="2147484114"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 id="2147484143" r:id="rId19"/>
    <p:sldLayoutId id="2147484144" r:id="rId20"/>
    <p:sldLayoutId id="2147484147" r:id="rId21"/>
    <p:sldLayoutId id="2147484148" r:id="rId22"/>
    <p:sldLayoutId id="2147484149" r:id="rId23"/>
    <p:sldLayoutId id="2147484150" r:id="rId24"/>
    <p:sldLayoutId id="2147484151" r:id="rId25"/>
    <p:sldLayoutId id="2147484152" r:id="rId26"/>
    <p:sldLayoutId id="2147484153" r:id="rId27"/>
    <p:sldLayoutId id="2147484154" r:id="rId28"/>
    <p:sldLayoutId id="2147484155" r:id="rId29"/>
  </p:sldLayoutIdLst>
  <p:hf hdr="0" ftr="0" dt="0"/>
  <p:txStyles>
    <p:titleStyle>
      <a:lvl1pPr algn="l" defTabSz="914400" rtl="0" eaLnBrk="1" latinLnBrk="0" hangingPunct="1">
        <a:lnSpc>
          <a:spcPct val="90000"/>
        </a:lnSpc>
        <a:spcBef>
          <a:spcPct val="0"/>
        </a:spcBef>
        <a:buNone/>
        <a:defRPr sz="3000" b="1" i="0" kern="1200">
          <a:solidFill>
            <a:srgbClr val="165B94"/>
          </a:solidFill>
          <a:latin typeface="+mj-lt"/>
          <a:ea typeface="Tahoma" panose="020B0604030504040204" pitchFamily="34" charset="0"/>
          <a:cs typeface="Tahoma" panose="020B0604030504040204" pitchFamily="34" charset="0"/>
        </a:defRPr>
      </a:lvl1pPr>
    </p:titleStyle>
    <p:bodyStyle>
      <a:lvl1pPr marL="177800" indent="-177800" algn="l" defTabSz="914400" rtl="0" eaLnBrk="1" latinLnBrk="0" hangingPunct="1">
        <a:lnSpc>
          <a:spcPct val="100000"/>
        </a:lnSpc>
        <a:spcBef>
          <a:spcPts val="1000"/>
        </a:spcBef>
        <a:buFont typeface="Arial" panose="020B0604020202020204" pitchFamily="34" charset="0"/>
        <a:buChar char="•"/>
        <a:defRPr sz="2000" b="0" i="0" kern="1200">
          <a:solidFill>
            <a:schemeClr val="tx1"/>
          </a:solidFill>
          <a:latin typeface="+mn-lt"/>
          <a:ea typeface="Tahoma" panose="020B0604030504040204" pitchFamily="34" charset="0"/>
          <a:cs typeface="Tahoma" panose="020B0604030504040204" pitchFamily="34" charset="0"/>
        </a:defRPr>
      </a:lvl1pPr>
      <a:lvl2pPr marL="360363" indent="-182563"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2pPr>
      <a:lvl3pPr marL="538163" indent="-1778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n-lt"/>
          <a:ea typeface="Tahoma" panose="020B0604030504040204" pitchFamily="34" charset="0"/>
          <a:cs typeface="Tahoma" panose="020B0604030504040204" pitchFamily="34" charset="0"/>
        </a:defRPr>
      </a:lvl3pPr>
      <a:lvl4pPr marL="715963" indent="-1778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4pPr>
      <a:lvl5pPr marL="898525" indent="-182563"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57" userDrawn="1">
          <p15:clr>
            <a:srgbClr val="F26B43"/>
          </p15:clr>
        </p15:guide>
        <p15:guide id="4" orient="horz" pos="160" userDrawn="1">
          <p15:clr>
            <a:srgbClr val="F26B43"/>
          </p15:clr>
        </p15:guide>
        <p15:guide id="5" orient="horz" pos="3793" userDrawn="1">
          <p15:clr>
            <a:srgbClr val="F26B43"/>
          </p15:clr>
        </p15:guide>
        <p15:guide id="6" pos="75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ruokavirasto.fi/tuet/maatalous/vipu/ohjeet-ja-opetusvideo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7875C0-C369-F504-F34F-718A5022461D}"/>
              </a:ext>
            </a:extLst>
          </p:cNvPr>
          <p:cNvSpPr>
            <a:spLocks noGrp="1"/>
          </p:cNvSpPr>
          <p:nvPr>
            <p:ph type="ctrTitle"/>
          </p:nvPr>
        </p:nvSpPr>
        <p:spPr>
          <a:xfrm>
            <a:off x="4768104" y="1398600"/>
            <a:ext cx="5953986" cy="1800000"/>
          </a:xfrm>
        </p:spPr>
        <p:txBody>
          <a:bodyPr>
            <a:normAutofit/>
          </a:bodyPr>
          <a:lstStyle/>
          <a:p>
            <a:r>
              <a:rPr lang="fi-FI" dirty="0"/>
              <a:t>Eläinpalkkiot (EU), </a:t>
            </a:r>
            <a:br>
              <a:rPr lang="fi-FI" dirty="0"/>
            </a:br>
            <a:r>
              <a:rPr lang="fi-FI" dirty="0"/>
              <a:t>C-alue</a:t>
            </a:r>
          </a:p>
        </p:txBody>
      </p:sp>
      <p:sp>
        <p:nvSpPr>
          <p:cNvPr id="3" name="Alaotsikko 2">
            <a:extLst>
              <a:ext uri="{FF2B5EF4-FFF2-40B4-BE49-F238E27FC236}">
                <a16:creationId xmlns:a16="http://schemas.microsoft.com/office/drawing/2014/main" id="{B47CA890-AFA3-5E29-BE2F-4CEB86E34DB4}"/>
              </a:ext>
            </a:extLst>
          </p:cNvPr>
          <p:cNvSpPr>
            <a:spLocks noGrp="1"/>
          </p:cNvSpPr>
          <p:nvPr>
            <p:ph type="subTitle" idx="1"/>
          </p:nvPr>
        </p:nvSpPr>
        <p:spPr>
          <a:xfrm>
            <a:off x="4872879" y="1665075"/>
            <a:ext cx="5327009" cy="720000"/>
          </a:xfrm>
        </p:spPr>
        <p:txBody>
          <a:bodyPr>
            <a:normAutofit/>
          </a:bodyPr>
          <a:lstStyle/>
          <a:p>
            <a:r>
              <a:rPr lang="fi-FI" sz="2000" b="1" dirty="0"/>
              <a:t>Hakuaika 7.1.2025 – 23.1.2025</a:t>
            </a:r>
          </a:p>
        </p:txBody>
      </p:sp>
      <p:pic>
        <p:nvPicPr>
          <p:cNvPr id="4" name="Kuva 3" descr="Luoteis-Savon maaseutupalveluiden tunnus">
            <a:extLst>
              <a:ext uri="{FF2B5EF4-FFF2-40B4-BE49-F238E27FC236}">
                <a16:creationId xmlns:a16="http://schemas.microsoft.com/office/drawing/2014/main" id="{1B6CE103-C7D9-C6CF-ADD5-28C09A4599E7}"/>
              </a:ext>
            </a:extLst>
          </p:cNvPr>
          <p:cNvPicPr>
            <a:picLocks noChangeAspect="1"/>
          </p:cNvPicPr>
          <p:nvPr/>
        </p:nvPicPr>
        <p:blipFill>
          <a:blip r:embed="rId2"/>
          <a:stretch>
            <a:fillRect/>
          </a:stretch>
        </p:blipFill>
        <p:spPr>
          <a:xfrm>
            <a:off x="8602467" y="3769567"/>
            <a:ext cx="3589534" cy="2556928"/>
          </a:xfrm>
          <a:prstGeom prst="rect">
            <a:avLst/>
          </a:prstGeom>
        </p:spPr>
      </p:pic>
      <p:sp>
        <p:nvSpPr>
          <p:cNvPr id="5" name="Alaotsikko 2">
            <a:extLst>
              <a:ext uri="{FF2B5EF4-FFF2-40B4-BE49-F238E27FC236}">
                <a16:creationId xmlns:a16="http://schemas.microsoft.com/office/drawing/2014/main" id="{A22D83A4-FF5C-CC12-BFA3-FC691CC7509E}"/>
              </a:ext>
            </a:extLst>
          </p:cNvPr>
          <p:cNvSpPr txBox="1">
            <a:spLocks/>
          </p:cNvSpPr>
          <p:nvPr/>
        </p:nvSpPr>
        <p:spPr>
          <a:xfrm>
            <a:off x="4768104" y="3160368"/>
            <a:ext cx="5327009" cy="60919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baseline="0">
                <a:solidFill>
                  <a:schemeClr val="tx1"/>
                </a:solidFill>
                <a:latin typeface="+mn-lt"/>
                <a:ea typeface="Tahoma" panose="020B0604030504040204" pitchFamily="34" charset="0"/>
                <a:cs typeface="Tahoma" panose="020B060403050404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mn-lt"/>
                <a:ea typeface="Tahoma" panose="020B0604030504040204" pitchFamily="34" charset="0"/>
                <a:cs typeface="Tahoma" panose="020B060403050404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mn-lt"/>
                <a:ea typeface="Tahoma" panose="020B0604030504040204" pitchFamily="34" charset="0"/>
                <a:cs typeface="Tahoma" panose="020B060403050404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Tahoma" panose="020B0604030504040204" pitchFamily="34" charset="0"/>
                <a:cs typeface="Tahoma" panose="020B060403050404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fi-FI" dirty="0"/>
              <a:t>Luoteis-Savon maaseutupalvelut</a:t>
            </a:r>
          </a:p>
        </p:txBody>
      </p:sp>
    </p:spTree>
    <p:extLst>
      <p:ext uri="{BB962C8B-B14F-4D97-AF65-F5344CB8AC3E}">
        <p14:creationId xmlns:p14="http://schemas.microsoft.com/office/powerpoint/2010/main" val="88731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27ADE9-A418-31D9-82AE-1C35F946638F}"/>
              </a:ext>
            </a:extLst>
          </p:cNvPr>
          <p:cNvSpPr>
            <a:spLocks noGrp="1"/>
          </p:cNvSpPr>
          <p:nvPr>
            <p:ph type="ctrTitle"/>
          </p:nvPr>
        </p:nvSpPr>
        <p:spPr>
          <a:xfrm>
            <a:off x="3432495" y="1782000"/>
            <a:ext cx="7997505" cy="1800000"/>
          </a:xfrm>
        </p:spPr>
        <p:txBody>
          <a:bodyPr>
            <a:normAutofit/>
          </a:bodyPr>
          <a:lstStyle/>
          <a:p>
            <a:pPr algn="l"/>
            <a:r>
              <a:rPr lang="fi-FI" dirty="0"/>
              <a:t>Kansalliset kotieläintuet</a:t>
            </a:r>
            <a:br>
              <a:rPr lang="fi-FI" dirty="0"/>
            </a:br>
            <a:endParaRPr lang="fi-FI" dirty="0"/>
          </a:p>
        </p:txBody>
      </p:sp>
      <p:sp>
        <p:nvSpPr>
          <p:cNvPr id="4" name="Alaotsikko 3">
            <a:extLst>
              <a:ext uri="{FF2B5EF4-FFF2-40B4-BE49-F238E27FC236}">
                <a16:creationId xmlns:a16="http://schemas.microsoft.com/office/drawing/2014/main" id="{857B5FDD-4F4E-59D9-FE6E-2D6BF153ADF6}"/>
              </a:ext>
            </a:extLst>
          </p:cNvPr>
          <p:cNvSpPr>
            <a:spLocks noGrp="1"/>
          </p:cNvSpPr>
          <p:nvPr>
            <p:ph type="subTitle" idx="1"/>
          </p:nvPr>
        </p:nvSpPr>
        <p:spPr>
          <a:xfrm>
            <a:off x="3504079" y="2030661"/>
            <a:ext cx="5327009" cy="720000"/>
          </a:xfrm>
        </p:spPr>
        <p:txBody>
          <a:bodyPr>
            <a:normAutofit/>
          </a:bodyPr>
          <a:lstStyle/>
          <a:p>
            <a:pPr algn="l"/>
            <a:r>
              <a:rPr lang="fi-FI" sz="2000" b="1" dirty="0"/>
              <a:t>Hakuaika 17.2.2025 – 13.3.2025</a:t>
            </a:r>
          </a:p>
        </p:txBody>
      </p:sp>
      <p:pic>
        <p:nvPicPr>
          <p:cNvPr id="5" name="Kuva 4" descr="Luoteis-Savon maaseutupalveluiden tunnus&#10;">
            <a:extLst>
              <a:ext uri="{FF2B5EF4-FFF2-40B4-BE49-F238E27FC236}">
                <a16:creationId xmlns:a16="http://schemas.microsoft.com/office/drawing/2014/main" id="{74171B48-665F-F98B-D959-8B5BB7D5BE31}"/>
              </a:ext>
            </a:extLst>
          </p:cNvPr>
          <p:cNvPicPr>
            <a:picLocks noChangeAspect="1"/>
          </p:cNvPicPr>
          <p:nvPr/>
        </p:nvPicPr>
        <p:blipFill>
          <a:blip r:embed="rId2"/>
          <a:stretch>
            <a:fillRect/>
          </a:stretch>
        </p:blipFill>
        <p:spPr>
          <a:xfrm>
            <a:off x="8054729" y="3428999"/>
            <a:ext cx="4058708" cy="2891135"/>
          </a:xfrm>
          <a:prstGeom prst="rect">
            <a:avLst/>
          </a:prstGeom>
        </p:spPr>
      </p:pic>
      <p:sp>
        <p:nvSpPr>
          <p:cNvPr id="6" name="Alaotsikko 2">
            <a:extLst>
              <a:ext uri="{FF2B5EF4-FFF2-40B4-BE49-F238E27FC236}">
                <a16:creationId xmlns:a16="http://schemas.microsoft.com/office/drawing/2014/main" id="{896AF266-A02A-5594-08EE-99ED6B3822CB}"/>
              </a:ext>
            </a:extLst>
          </p:cNvPr>
          <p:cNvSpPr txBox="1">
            <a:spLocks/>
          </p:cNvSpPr>
          <p:nvPr/>
        </p:nvSpPr>
        <p:spPr>
          <a:xfrm>
            <a:off x="3504080" y="3024041"/>
            <a:ext cx="5327009" cy="60919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baseline="0">
                <a:solidFill>
                  <a:schemeClr val="tx1"/>
                </a:solidFill>
                <a:latin typeface="+mn-lt"/>
                <a:ea typeface="Tahoma" panose="020B0604030504040204" pitchFamily="34" charset="0"/>
                <a:cs typeface="Tahoma" panose="020B060403050404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mn-lt"/>
                <a:ea typeface="Tahoma" panose="020B0604030504040204" pitchFamily="34" charset="0"/>
                <a:cs typeface="Tahoma" panose="020B060403050404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mn-lt"/>
                <a:ea typeface="Tahoma" panose="020B0604030504040204" pitchFamily="34" charset="0"/>
                <a:cs typeface="Tahoma" panose="020B060403050404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Tahoma" panose="020B0604030504040204" pitchFamily="34" charset="0"/>
                <a:cs typeface="Tahoma" panose="020B060403050404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fi-FI" dirty="0"/>
              <a:t>Luoteis-Savon maaseutupalvelut</a:t>
            </a:r>
          </a:p>
        </p:txBody>
      </p:sp>
    </p:spTree>
    <p:extLst>
      <p:ext uri="{BB962C8B-B14F-4D97-AF65-F5344CB8AC3E}">
        <p14:creationId xmlns:p14="http://schemas.microsoft.com/office/powerpoint/2010/main" val="332989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99C5CF-0725-786A-54C0-B25E1E442718}"/>
              </a:ext>
            </a:extLst>
          </p:cNvPr>
          <p:cNvSpPr>
            <a:spLocks noGrp="1"/>
          </p:cNvSpPr>
          <p:nvPr>
            <p:ph type="title"/>
          </p:nvPr>
        </p:nvSpPr>
        <p:spPr/>
        <p:txBody>
          <a:bodyPr/>
          <a:lstStyle/>
          <a:p>
            <a:r>
              <a:rPr lang="fi-FI" dirty="0"/>
              <a:t>Kansalliset kotieläintuet</a:t>
            </a:r>
          </a:p>
        </p:txBody>
      </p:sp>
      <p:sp>
        <p:nvSpPr>
          <p:cNvPr id="3" name="Tekstin paikkamerkki 2">
            <a:extLst>
              <a:ext uri="{FF2B5EF4-FFF2-40B4-BE49-F238E27FC236}">
                <a16:creationId xmlns:a16="http://schemas.microsoft.com/office/drawing/2014/main" id="{25A25634-5FF4-2427-344B-06D826F6F51A}"/>
              </a:ext>
            </a:extLst>
          </p:cNvPr>
          <p:cNvSpPr>
            <a:spLocks noGrp="1"/>
          </p:cNvSpPr>
          <p:nvPr>
            <p:ph sz="quarter" idx="23"/>
          </p:nvPr>
        </p:nvSpPr>
        <p:spPr/>
        <p:txBody>
          <a:bodyPr>
            <a:normAutofit fontScale="92500" lnSpcReduction="20000"/>
          </a:bodyPr>
          <a:lstStyle/>
          <a:p>
            <a:pPr marL="0" indent="0" algn="l">
              <a:buNone/>
            </a:pPr>
            <a:r>
              <a:rPr lang="fi-FI" dirty="0">
                <a:latin typeface="+mn-lt"/>
              </a:rPr>
              <a:t>Kansallisesti rahoitettuja, maksetaan C-tukialueella</a:t>
            </a:r>
          </a:p>
          <a:p>
            <a:pPr algn="l">
              <a:buFont typeface="Arial" panose="020B0604020202020204" pitchFamily="34" charset="0"/>
              <a:buChar char="•"/>
            </a:pPr>
            <a:endParaRPr lang="fi-FI" dirty="0">
              <a:latin typeface="+mn-lt"/>
            </a:endParaRPr>
          </a:p>
          <a:p>
            <a:r>
              <a:rPr lang="fi-FI" dirty="0">
                <a:latin typeface="+mn-lt"/>
              </a:rPr>
              <a:t>P</a:t>
            </a:r>
            <a:r>
              <a:rPr lang="fi-FI" b="0" i="0" dirty="0">
                <a:effectLst/>
                <a:latin typeface="+mn-lt"/>
              </a:rPr>
              <a:t>ohjoinen kotieläintuki naudoista</a:t>
            </a:r>
          </a:p>
          <a:p>
            <a:pPr lvl="1">
              <a:buFont typeface="Courier New" panose="02070309020205020404" pitchFamily="49" charset="0"/>
              <a:buChar char="o"/>
            </a:pPr>
            <a:r>
              <a:rPr lang="fi-FI" dirty="0">
                <a:latin typeface="+mn-lt"/>
              </a:rPr>
              <a:t>E</a:t>
            </a:r>
            <a:r>
              <a:rPr lang="fi-FI" b="0" i="0" dirty="0">
                <a:effectLst/>
                <a:latin typeface="+mn-lt"/>
              </a:rPr>
              <a:t>molehmät</a:t>
            </a:r>
          </a:p>
          <a:p>
            <a:pPr lvl="1">
              <a:buFont typeface="Courier New" panose="02070309020205020404" pitchFamily="49" charset="0"/>
              <a:buChar char="o"/>
            </a:pPr>
            <a:r>
              <a:rPr lang="fi-FI" dirty="0">
                <a:latin typeface="+mn-lt"/>
              </a:rPr>
              <a:t>S</a:t>
            </a:r>
            <a:r>
              <a:rPr lang="fi-FI" b="0" i="0" dirty="0">
                <a:effectLst/>
                <a:latin typeface="+mn-lt"/>
              </a:rPr>
              <a:t>onnit</a:t>
            </a:r>
          </a:p>
          <a:p>
            <a:pPr lvl="1">
              <a:buFont typeface="Courier New" panose="02070309020205020404" pitchFamily="49" charset="0"/>
              <a:buChar char="o"/>
            </a:pPr>
            <a:r>
              <a:rPr lang="fi-FI" dirty="0">
                <a:latin typeface="+mn-lt"/>
              </a:rPr>
              <a:t>T</a:t>
            </a:r>
            <a:r>
              <a:rPr lang="fi-FI" b="0" i="0" dirty="0">
                <a:effectLst/>
                <a:latin typeface="+mn-lt"/>
              </a:rPr>
              <a:t>eurastetut hiehot</a:t>
            </a:r>
          </a:p>
          <a:p>
            <a:pPr lvl="1">
              <a:buFont typeface="Courier New" panose="02070309020205020404" pitchFamily="49" charset="0"/>
              <a:buChar char="o"/>
            </a:pPr>
            <a:r>
              <a:rPr lang="fi-FI" b="0" i="0" strike="sngStrike" dirty="0">
                <a:solidFill>
                  <a:schemeClr val="bg2">
                    <a:lumMod val="25000"/>
                  </a:schemeClr>
                </a:solidFill>
                <a:effectLst/>
                <a:latin typeface="+mn-lt"/>
              </a:rPr>
              <a:t>Teurassonnit (C3- ja C4-alueella)</a:t>
            </a:r>
          </a:p>
          <a:p>
            <a:r>
              <a:rPr lang="fi-FI" dirty="0">
                <a:latin typeface="+mn-lt"/>
              </a:rPr>
              <a:t>P</a:t>
            </a:r>
            <a:r>
              <a:rPr lang="fi-FI" b="0" i="0" dirty="0">
                <a:effectLst/>
                <a:latin typeface="+mn-lt"/>
              </a:rPr>
              <a:t>ohjoinen kotieläintuki uuhista</a:t>
            </a:r>
          </a:p>
          <a:p>
            <a:r>
              <a:rPr lang="fi-FI" dirty="0">
                <a:latin typeface="+mn-lt"/>
              </a:rPr>
              <a:t>P</a:t>
            </a:r>
            <a:r>
              <a:rPr lang="fi-FI" b="0" i="0" dirty="0">
                <a:effectLst/>
                <a:latin typeface="+mn-lt"/>
              </a:rPr>
              <a:t>ohjoinen kotieläintuki kutuista</a:t>
            </a:r>
          </a:p>
          <a:p>
            <a:r>
              <a:rPr lang="fi-FI" dirty="0">
                <a:latin typeface="+mn-lt"/>
              </a:rPr>
              <a:t>Sika- ja siipikarjatalouden tuotannosta irrotettu tuki</a:t>
            </a:r>
          </a:p>
          <a:p>
            <a:endParaRPr lang="fi-FI" b="0" i="0" dirty="0">
              <a:effectLst/>
              <a:latin typeface="+mn-lt"/>
            </a:endParaRPr>
          </a:p>
          <a:p>
            <a:r>
              <a:rPr lang="fi-FI" b="1" dirty="0">
                <a:latin typeface="+mn-lt"/>
              </a:rPr>
              <a:t>Kansallisissa tuissa ei ole viitepäivää!!</a:t>
            </a:r>
          </a:p>
          <a:p>
            <a:endParaRPr lang="fi-FI" dirty="0"/>
          </a:p>
        </p:txBody>
      </p:sp>
    </p:spTree>
    <p:extLst>
      <p:ext uri="{BB962C8B-B14F-4D97-AF65-F5344CB8AC3E}">
        <p14:creationId xmlns:p14="http://schemas.microsoft.com/office/powerpoint/2010/main" val="171836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61FDB7-3EC6-7120-1183-F5F9AA8F1CD4}"/>
              </a:ext>
            </a:extLst>
          </p:cNvPr>
          <p:cNvSpPr>
            <a:spLocks noGrp="1"/>
          </p:cNvSpPr>
          <p:nvPr>
            <p:ph type="title"/>
          </p:nvPr>
        </p:nvSpPr>
        <p:spPr/>
        <p:txBody>
          <a:bodyPr/>
          <a:lstStyle/>
          <a:p>
            <a:r>
              <a:rPr lang="fi-FI" dirty="0"/>
              <a:t>Yleiset vaatimukset</a:t>
            </a:r>
          </a:p>
        </p:txBody>
      </p:sp>
      <p:sp>
        <p:nvSpPr>
          <p:cNvPr id="3" name="Tekstin paikkamerkki 2">
            <a:extLst>
              <a:ext uri="{FF2B5EF4-FFF2-40B4-BE49-F238E27FC236}">
                <a16:creationId xmlns:a16="http://schemas.microsoft.com/office/drawing/2014/main" id="{4B08C2F3-5429-9684-1726-C0760A3EBD5C}"/>
              </a:ext>
            </a:extLst>
          </p:cNvPr>
          <p:cNvSpPr>
            <a:spLocks noGrp="1"/>
          </p:cNvSpPr>
          <p:nvPr>
            <p:ph sz="quarter" idx="23"/>
          </p:nvPr>
        </p:nvSpPr>
        <p:spPr/>
        <p:txBody>
          <a:bodyPr>
            <a:normAutofit/>
          </a:bodyPr>
          <a:lstStyle/>
          <a:p>
            <a:r>
              <a:rPr lang="fi-FI" sz="1800" dirty="0">
                <a:latin typeface="+mn-lt"/>
              </a:rPr>
              <a:t>Ilmoitettava vähintään 5 hehtaaria maatalousmaata peltotukihaun loppuun mennessä</a:t>
            </a:r>
          </a:p>
          <a:p>
            <a:r>
              <a:rPr lang="fi-FI" sz="1800" dirty="0">
                <a:latin typeface="+mn-lt"/>
              </a:rPr>
              <a:t>Hakija on vähintään 18-vuotias</a:t>
            </a:r>
          </a:p>
          <a:p>
            <a:r>
              <a:rPr lang="fi-FI" sz="1800" dirty="0">
                <a:latin typeface="+mn-lt"/>
              </a:rPr>
              <a:t>On noudatettava eläinten tunnistus- ja rekisteröintivaatimuksia. Eläinten pitopaikat on rekisteröitävä ja ilmoitettava eläintenpitotoiminnasta sekä pidettävä kirjaa eläinten tapahtumista</a:t>
            </a:r>
          </a:p>
          <a:p>
            <a:r>
              <a:rPr lang="fi-FI" sz="1800" dirty="0">
                <a:latin typeface="+mn-lt"/>
              </a:rPr>
              <a:t>Eläimet on rekisteröitävä nautarekisteriin tai lammas- ja vuohirekisteriin sille tilatunnukselle, jolla haetaan tukea. Asiakastunnukselle rekisteröidyistä eläimistä ei voi saada tukea. </a:t>
            </a:r>
          </a:p>
          <a:p>
            <a:r>
              <a:rPr lang="fi-FI" sz="1800" dirty="0">
                <a:latin typeface="+mn-lt"/>
              </a:rPr>
              <a:t>Noudatettava tavanomaista tuotantotapaa eli myytävä eläimiä eloon tai teuraaksi </a:t>
            </a:r>
          </a:p>
          <a:p>
            <a:endParaRPr lang="fi-FI" dirty="0">
              <a:latin typeface="+mn-lt"/>
            </a:endParaRPr>
          </a:p>
          <a:p>
            <a:endParaRPr lang="fi-FI" dirty="0"/>
          </a:p>
        </p:txBody>
      </p:sp>
    </p:spTree>
    <p:extLst>
      <p:ext uri="{BB962C8B-B14F-4D97-AF65-F5344CB8AC3E}">
        <p14:creationId xmlns:p14="http://schemas.microsoft.com/office/powerpoint/2010/main" val="39036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4EC2D36-AC12-B618-2349-1761AD78106E}"/>
              </a:ext>
            </a:extLst>
          </p:cNvPr>
          <p:cNvSpPr>
            <a:spLocks noGrp="1"/>
          </p:cNvSpPr>
          <p:nvPr>
            <p:ph type="title"/>
          </p:nvPr>
        </p:nvSpPr>
        <p:spPr/>
        <p:txBody>
          <a:bodyPr/>
          <a:lstStyle/>
          <a:p>
            <a:r>
              <a:rPr lang="fi-FI" dirty="0"/>
              <a:t>Emolehmät</a:t>
            </a:r>
          </a:p>
        </p:txBody>
      </p:sp>
      <p:sp>
        <p:nvSpPr>
          <p:cNvPr id="2" name="Tekstin paikkamerkki 1">
            <a:extLst>
              <a:ext uri="{FF2B5EF4-FFF2-40B4-BE49-F238E27FC236}">
                <a16:creationId xmlns:a16="http://schemas.microsoft.com/office/drawing/2014/main" id="{3EECB164-C5E0-F859-0778-18B1B1F1425D}"/>
              </a:ext>
            </a:extLst>
          </p:cNvPr>
          <p:cNvSpPr>
            <a:spLocks noGrp="1"/>
          </p:cNvSpPr>
          <p:nvPr>
            <p:ph sz="quarter" idx="23"/>
          </p:nvPr>
        </p:nvSpPr>
        <p:spPr/>
        <p:txBody>
          <a:bodyPr>
            <a:normAutofit/>
          </a:bodyPr>
          <a:lstStyle/>
          <a:p>
            <a:pPr marL="342900" indent="-342900">
              <a:lnSpc>
                <a:spcPct val="107000"/>
              </a:lnSpc>
              <a:spcAft>
                <a:spcPts val="800"/>
              </a:spcAft>
              <a:buFont typeface="Symbol" panose="05050102010706020507" pitchFamily="18" charset="2"/>
              <a:buChar char=""/>
            </a:pPr>
            <a:r>
              <a:rPr lang="fi-FI" sz="1800" dirty="0">
                <a:effectLst/>
                <a:latin typeface="+mn-lt"/>
                <a:ea typeface="Calibri" panose="020F0502020204030204" pitchFamily="34" charset="0"/>
                <a:cs typeface="Times New Roman" panose="02020603050405020304" pitchFamily="18" charset="0"/>
              </a:rPr>
              <a:t>Tukea voi saada nautarekisterissä hallinnassa olleiden eläinten tukikelpoisuuspäivien ja niistä laskettavan keskimääräisen lukumäärän perusteella. (Tukikelpoisuuspäivä - eläin on ollut tukikelpoisena tilalla ajalla 1.1.–31.12)</a:t>
            </a:r>
            <a:endParaRPr lang="fi-FI"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800" dirty="0">
                <a:latin typeface="+mn-lt"/>
                <a:ea typeface="Calibri" panose="020F0502020204030204" pitchFamily="34" charset="0"/>
                <a:cs typeface="Times New Roman" panose="02020603050405020304" pitchFamily="18" charset="0"/>
              </a:rPr>
              <a:t>E</a:t>
            </a:r>
            <a:r>
              <a:rPr lang="fi-FI" sz="1800" dirty="0">
                <a:effectLst/>
                <a:latin typeface="+mn-lt"/>
                <a:ea typeface="Calibri" panose="020F0502020204030204" pitchFamily="34" charset="0"/>
                <a:cs typeface="Times New Roman" panose="02020603050405020304" pitchFamily="18" charset="0"/>
              </a:rPr>
              <a:t>molehmästä voi saada tukea, jos:</a:t>
            </a:r>
          </a:p>
          <a:p>
            <a:pPr lvl="1">
              <a:lnSpc>
                <a:spcPct val="107000"/>
              </a:lnSpc>
              <a:spcAft>
                <a:spcPts val="800"/>
              </a:spcAft>
              <a:buFont typeface="Courier New" panose="02070309020205020404" pitchFamily="49" charset="0"/>
              <a:buChar char="o"/>
            </a:pPr>
            <a:r>
              <a:rPr lang="fi-FI" sz="1600" dirty="0">
                <a:latin typeface="+mn-lt"/>
                <a:ea typeface="Calibri" panose="020F0502020204030204" pitchFamily="34" charset="0"/>
                <a:cs typeface="Times New Roman" panose="02020603050405020304" pitchFamily="18" charset="0"/>
              </a:rPr>
              <a:t>L</a:t>
            </a:r>
            <a:r>
              <a:rPr lang="fi-FI" sz="1600" dirty="0">
                <a:effectLst/>
                <a:latin typeface="+mn-lt"/>
                <a:ea typeface="Calibri" panose="020F0502020204030204" pitchFamily="34" charset="0"/>
                <a:cs typeface="Times New Roman" panose="02020603050405020304" pitchFamily="18" charset="0"/>
              </a:rPr>
              <a:t>ehmä on liharotuinen. Suomenkarjan ja simmental-rotuisen emolehmän käyttötavan on oltava nautarekisterissä muu kuin maidontuotanto. Käyttötapa ei vaikuta muun rotuisten nautojen tukikelpoisuuteen.</a:t>
            </a:r>
          </a:p>
          <a:p>
            <a:pPr lvl="1">
              <a:lnSpc>
                <a:spcPct val="107000"/>
              </a:lnSpc>
              <a:spcAft>
                <a:spcPts val="800"/>
              </a:spcAft>
              <a:buFont typeface="Courier New" panose="02070309020205020404" pitchFamily="49" charset="0"/>
              <a:buChar char="o"/>
            </a:pPr>
            <a:r>
              <a:rPr lang="fi-FI" sz="1600" dirty="0">
                <a:latin typeface="+mn-lt"/>
                <a:ea typeface="Calibri" panose="020F0502020204030204" pitchFamily="34" charset="0"/>
                <a:cs typeface="Times New Roman" panose="02020603050405020304" pitchFamily="18" charset="0"/>
              </a:rPr>
              <a:t>L</a:t>
            </a:r>
            <a:r>
              <a:rPr lang="fi-FI" sz="1600" dirty="0">
                <a:effectLst/>
                <a:latin typeface="+mn-lt"/>
                <a:ea typeface="Calibri" panose="020F0502020204030204" pitchFamily="34" charset="0"/>
                <a:cs typeface="Times New Roman" panose="02020603050405020304" pitchFamily="18" charset="0"/>
              </a:rPr>
              <a:t>ehmän tiedot ovat oikein nautarekisterissä</a:t>
            </a:r>
          </a:p>
          <a:p>
            <a:pPr lvl="1">
              <a:lnSpc>
                <a:spcPct val="107000"/>
              </a:lnSpc>
              <a:spcAft>
                <a:spcPts val="800"/>
              </a:spcAft>
              <a:buFont typeface="Courier New" panose="02070309020205020404" pitchFamily="49" charset="0"/>
              <a:buChar char="o"/>
            </a:pPr>
            <a:r>
              <a:rPr lang="fi-FI" sz="1600" dirty="0">
                <a:latin typeface="+mn-lt"/>
                <a:ea typeface="Calibri" panose="020F0502020204030204" pitchFamily="34" charset="0"/>
                <a:cs typeface="Times New Roman" panose="02020603050405020304" pitchFamily="18" charset="0"/>
              </a:rPr>
              <a:t>L</a:t>
            </a:r>
            <a:r>
              <a:rPr lang="fi-FI" sz="1600" dirty="0">
                <a:effectLst/>
                <a:latin typeface="+mn-lt"/>
                <a:ea typeface="Calibri" panose="020F0502020204030204" pitchFamily="34" charset="0"/>
                <a:cs typeface="Times New Roman" panose="02020603050405020304" pitchFamily="18" charset="0"/>
              </a:rPr>
              <a:t>ehmä on poikinut vähintään kerran</a:t>
            </a:r>
            <a:br>
              <a:rPr lang="fi-FI" sz="1600" dirty="0">
                <a:effectLst/>
                <a:latin typeface="+mn-lt"/>
                <a:ea typeface="Calibri" panose="020F0502020204030204" pitchFamily="34" charset="0"/>
                <a:cs typeface="Times New Roman" panose="02020603050405020304" pitchFamily="18" charset="0"/>
              </a:rPr>
            </a:br>
            <a:endParaRPr lang="fi-FI" sz="16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800" dirty="0">
                <a:effectLst/>
                <a:latin typeface="+mn-lt"/>
                <a:ea typeface="Calibri" panose="020F0502020204030204" pitchFamily="34" charset="0"/>
                <a:cs typeface="Times New Roman" panose="02020603050405020304" pitchFamily="18" charset="0"/>
              </a:rPr>
              <a:t>Tuen määrä </a:t>
            </a:r>
            <a:r>
              <a:rPr lang="fi-FI" sz="1800" dirty="0">
                <a:latin typeface="+mn-lt"/>
                <a:ea typeface="Calibri" panose="020F0502020204030204" pitchFamily="34" charset="0"/>
                <a:cs typeface="Times New Roman" panose="02020603050405020304" pitchFamily="18" charset="0"/>
              </a:rPr>
              <a:t>707</a:t>
            </a:r>
            <a:r>
              <a:rPr lang="fi-FI" sz="1800" dirty="0">
                <a:effectLst/>
                <a:latin typeface="+mn-lt"/>
                <a:ea typeface="Calibri" panose="020F0502020204030204" pitchFamily="34" charset="0"/>
                <a:cs typeface="Times New Roman" panose="02020603050405020304" pitchFamily="18" charset="0"/>
              </a:rPr>
              <a:t> € / eläinyksikkö (emolehmä 1 ey eli tuki 707 € / eläin)</a:t>
            </a:r>
          </a:p>
          <a:p>
            <a:endParaRPr lang="fi-FI" dirty="0"/>
          </a:p>
        </p:txBody>
      </p:sp>
    </p:spTree>
    <p:extLst>
      <p:ext uri="{BB962C8B-B14F-4D97-AF65-F5344CB8AC3E}">
        <p14:creationId xmlns:p14="http://schemas.microsoft.com/office/powerpoint/2010/main" val="271750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BFBF8BB-6FBD-3526-6E76-C2E5F2FE6FE8}"/>
              </a:ext>
            </a:extLst>
          </p:cNvPr>
          <p:cNvSpPr>
            <a:spLocks noGrp="1"/>
          </p:cNvSpPr>
          <p:nvPr>
            <p:ph type="title"/>
          </p:nvPr>
        </p:nvSpPr>
        <p:spPr/>
        <p:txBody>
          <a:bodyPr/>
          <a:lstStyle/>
          <a:p>
            <a:r>
              <a:rPr lang="fi-FI" dirty="0"/>
              <a:t>Sonnit (6kk–20kk ikäiset)</a:t>
            </a:r>
          </a:p>
        </p:txBody>
      </p:sp>
      <p:sp>
        <p:nvSpPr>
          <p:cNvPr id="2" name="Tekstin paikkamerkki 1">
            <a:extLst>
              <a:ext uri="{FF2B5EF4-FFF2-40B4-BE49-F238E27FC236}">
                <a16:creationId xmlns:a16="http://schemas.microsoft.com/office/drawing/2014/main" id="{834212F2-C28A-3FEB-F79C-95928744949B}"/>
              </a:ext>
            </a:extLst>
          </p:cNvPr>
          <p:cNvSpPr>
            <a:spLocks noGrp="1"/>
          </p:cNvSpPr>
          <p:nvPr>
            <p:ph sz="quarter" idx="23"/>
          </p:nvPr>
        </p:nvSpPr>
        <p:spPr/>
        <p:txBody>
          <a:bodyPr/>
          <a:lstStyle/>
          <a:p>
            <a:pPr marL="342900" lvl="0" indent="-342900">
              <a:lnSpc>
                <a:spcPct val="107000"/>
              </a:lnSpc>
              <a:spcAft>
                <a:spcPts val="800"/>
              </a:spcAft>
              <a:buFont typeface="Symbol" panose="05050102010706020507" pitchFamily="18" charset="2"/>
              <a:buChar char=""/>
            </a:pPr>
            <a:r>
              <a:rPr lang="fi-FI" sz="1800" dirty="0">
                <a:ea typeface="Calibri" panose="020F0502020204030204" pitchFamily="34" charset="0"/>
                <a:cs typeface="Times New Roman" panose="02020603050405020304" pitchFamily="18" charset="0"/>
              </a:rPr>
              <a:t>Tukea maksetaan</a:t>
            </a:r>
            <a:r>
              <a:rPr lang="fi-FI" sz="1800" dirty="0">
                <a:effectLst/>
                <a:ea typeface="Calibri" panose="020F0502020204030204" pitchFamily="34" charset="0"/>
                <a:cs typeface="Times New Roman" panose="02020603050405020304" pitchFamily="18" charset="0"/>
              </a:rPr>
              <a:t> nautarekisterissä hallinnassa olleiden eläinten tukikelpoisuuspäivien ja niistä laskettavan keskimääräisen lukumäärän perusteella. </a:t>
            </a:r>
          </a:p>
          <a:p>
            <a:pPr marL="342900" lvl="0" indent="-342900">
              <a:lnSpc>
                <a:spcPct val="107000"/>
              </a:lnSpc>
              <a:spcAft>
                <a:spcPts val="800"/>
              </a:spcAft>
              <a:buFont typeface="Symbol" panose="05050102010706020507" pitchFamily="18" charset="2"/>
              <a:buChar char=""/>
            </a:pPr>
            <a:r>
              <a:rPr lang="fi-FI" sz="1800" dirty="0">
                <a:ea typeface="Calibri" panose="020F0502020204030204" pitchFamily="34" charset="0"/>
                <a:cs typeface="Times New Roman" panose="02020603050405020304" pitchFamily="18" charset="0"/>
              </a:rPr>
              <a:t>S</a:t>
            </a:r>
            <a:r>
              <a:rPr lang="fi-FI" sz="1800" dirty="0">
                <a:effectLst/>
                <a:ea typeface="Calibri" panose="020F0502020204030204" pitchFamily="34" charset="0"/>
                <a:cs typeface="Times New Roman" panose="02020603050405020304" pitchFamily="18" charset="0"/>
              </a:rPr>
              <a:t>onnista voi saada tukea, jos:</a:t>
            </a:r>
          </a:p>
          <a:p>
            <a:pPr lvl="1">
              <a:lnSpc>
                <a:spcPct val="107000"/>
              </a:lnSpc>
              <a:spcAft>
                <a:spcPts val="800"/>
              </a:spcAft>
              <a:buFont typeface="Courier New" panose="02070309020205020404" pitchFamily="49" charset="0"/>
              <a:buChar char="o"/>
            </a:pPr>
            <a:r>
              <a:rPr lang="fi-FI" sz="1600" dirty="0">
                <a:ea typeface="Calibri" panose="020F0502020204030204" pitchFamily="34" charset="0"/>
                <a:cs typeface="Times New Roman" panose="02020603050405020304" pitchFamily="18" charset="0"/>
              </a:rPr>
              <a:t>S</a:t>
            </a:r>
            <a:r>
              <a:rPr lang="fi-FI" sz="1600" dirty="0">
                <a:effectLst/>
                <a:ea typeface="Calibri" panose="020F0502020204030204" pitchFamily="34" charset="0"/>
                <a:cs typeface="Times New Roman" panose="02020603050405020304" pitchFamily="18" charset="0"/>
              </a:rPr>
              <a:t>onnin eli urospuolisen naudan tiedot ovat oikein nautarekisterissä</a:t>
            </a:r>
          </a:p>
          <a:p>
            <a:pPr lvl="1">
              <a:lnSpc>
                <a:spcPct val="107000"/>
              </a:lnSpc>
              <a:spcAft>
                <a:spcPts val="800"/>
              </a:spcAft>
              <a:buFont typeface="Courier New" panose="02070309020205020404" pitchFamily="49" charset="0"/>
              <a:buChar char="o"/>
            </a:pPr>
            <a:r>
              <a:rPr lang="fi-FI" sz="1600" dirty="0">
                <a:ea typeface="Calibri" panose="020F0502020204030204" pitchFamily="34" charset="0"/>
                <a:cs typeface="Times New Roman" panose="02020603050405020304" pitchFamily="18" charset="0"/>
              </a:rPr>
              <a:t>S</a:t>
            </a:r>
            <a:r>
              <a:rPr lang="fi-FI" sz="1600" dirty="0">
                <a:effectLst/>
                <a:ea typeface="Calibri" panose="020F0502020204030204" pitchFamily="34" charset="0"/>
                <a:cs typeface="Times New Roman" panose="02020603050405020304" pitchFamily="18" charset="0"/>
              </a:rPr>
              <a:t>onni on vähintään 6 kuukauden, mutta alle 20 kuukauden ikäinen</a:t>
            </a:r>
          </a:p>
          <a:p>
            <a:pPr marL="457200" lvl="1" indent="0">
              <a:lnSpc>
                <a:spcPct val="107000"/>
              </a:lnSpc>
              <a:spcAft>
                <a:spcPts val="800"/>
              </a:spcAft>
              <a:buNone/>
            </a:pPr>
            <a:endParaRPr lang="fi-FI" sz="16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fi-FI" sz="1800" dirty="0">
                <a:ea typeface="Calibri" panose="020F0502020204030204" pitchFamily="34" charset="0"/>
                <a:cs typeface="Times New Roman" panose="02020603050405020304" pitchFamily="18" charset="0"/>
              </a:rPr>
              <a:t>Tuen määrä: </a:t>
            </a:r>
            <a:r>
              <a:rPr lang="fi-FI" sz="1800" dirty="0">
                <a:effectLst/>
                <a:ea typeface="Calibri" panose="020F0502020204030204" pitchFamily="34" charset="0"/>
                <a:cs typeface="Times New Roman" panose="02020603050405020304" pitchFamily="18" charset="0"/>
              </a:rPr>
              <a:t>671 € / eläinyksikkö (sonni 0,6 ey eli tuki 402,6 € / sonni)</a:t>
            </a:r>
          </a:p>
        </p:txBody>
      </p:sp>
    </p:spTree>
    <p:extLst>
      <p:ext uri="{BB962C8B-B14F-4D97-AF65-F5344CB8AC3E}">
        <p14:creationId xmlns:p14="http://schemas.microsoft.com/office/powerpoint/2010/main" val="398371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94DC3D4-852B-5DDE-53D9-AF6C3A532753}"/>
              </a:ext>
            </a:extLst>
          </p:cNvPr>
          <p:cNvSpPr>
            <a:spLocks noGrp="1"/>
          </p:cNvSpPr>
          <p:nvPr>
            <p:ph type="title"/>
          </p:nvPr>
        </p:nvSpPr>
        <p:spPr/>
        <p:txBody>
          <a:bodyPr/>
          <a:lstStyle/>
          <a:p>
            <a:r>
              <a:rPr lang="fi-FI" dirty="0"/>
              <a:t>Teurashiehot</a:t>
            </a:r>
          </a:p>
        </p:txBody>
      </p:sp>
      <p:sp>
        <p:nvSpPr>
          <p:cNvPr id="2" name="Tekstin paikkamerkki 1">
            <a:extLst>
              <a:ext uri="{FF2B5EF4-FFF2-40B4-BE49-F238E27FC236}">
                <a16:creationId xmlns:a16="http://schemas.microsoft.com/office/drawing/2014/main" id="{1BDC61E3-70FE-BB82-71F4-0D5B36521E92}"/>
              </a:ext>
            </a:extLst>
          </p:cNvPr>
          <p:cNvSpPr>
            <a:spLocks noGrp="1"/>
          </p:cNvSpPr>
          <p:nvPr>
            <p:ph sz="quarter" idx="23"/>
          </p:nvPr>
        </p:nvSpPr>
        <p:spPr/>
        <p:txBody>
          <a:bodyPr>
            <a:normAutofit/>
          </a:bodyPr>
          <a:lstStyle/>
          <a:p>
            <a:pPr marL="342900" lvl="0" indent="-342900">
              <a:lnSpc>
                <a:spcPct val="107000"/>
              </a:lnSpc>
              <a:spcAft>
                <a:spcPts val="800"/>
              </a:spcAft>
              <a:buFont typeface="Symbol" panose="05050102010706020507" pitchFamily="18" charset="2"/>
              <a:buChar char=""/>
            </a:pPr>
            <a:r>
              <a:rPr lang="fi-FI" sz="1800" dirty="0">
                <a:ea typeface="Calibri" panose="020F0502020204030204" pitchFamily="34" charset="0"/>
                <a:cs typeface="Times New Roman" panose="02020603050405020304" pitchFamily="18" charset="0"/>
              </a:rPr>
              <a:t>T</a:t>
            </a:r>
            <a:r>
              <a:rPr lang="fi-FI" sz="1800" dirty="0">
                <a:effectLst/>
                <a:ea typeface="Calibri" panose="020F0502020204030204" pitchFamily="34" charset="0"/>
                <a:cs typeface="Times New Roman" panose="02020603050405020304" pitchFamily="18" charset="0"/>
              </a:rPr>
              <a:t>ukea maksetaan teurastetuista hiehoista eläinyksiköiden perusteella</a:t>
            </a:r>
            <a:endParaRPr lang="fi-FI" sz="18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800" dirty="0">
                <a:ea typeface="Calibri" panose="020F0502020204030204" pitchFamily="34" charset="0"/>
                <a:cs typeface="Times New Roman" panose="02020603050405020304" pitchFamily="18" charset="0"/>
              </a:rPr>
              <a:t>T</a:t>
            </a:r>
            <a:r>
              <a:rPr lang="fi-FI" sz="1800" dirty="0">
                <a:effectLst/>
                <a:ea typeface="Calibri" panose="020F0502020204030204" pitchFamily="34" charset="0"/>
                <a:cs typeface="Times New Roman" panose="02020603050405020304" pitchFamily="18" charset="0"/>
              </a:rPr>
              <a:t>eurastetusta hiehosta voi saada tukea, jos:</a:t>
            </a:r>
          </a:p>
          <a:p>
            <a:pPr lvl="1">
              <a:lnSpc>
                <a:spcPct val="107000"/>
              </a:lnSpc>
              <a:spcAft>
                <a:spcPts val="800"/>
              </a:spcAft>
              <a:buFont typeface="Courier New" panose="02070309020205020404" pitchFamily="49" charset="0"/>
              <a:buChar char="o"/>
            </a:pPr>
            <a:r>
              <a:rPr lang="fi-FI" sz="1600" dirty="0">
                <a:ea typeface="Calibri" panose="020F0502020204030204" pitchFamily="34" charset="0"/>
                <a:cs typeface="Times New Roman" panose="02020603050405020304" pitchFamily="18" charset="0"/>
              </a:rPr>
              <a:t>H</a:t>
            </a:r>
            <a:r>
              <a:rPr lang="fi-FI" sz="1600" dirty="0">
                <a:effectLst/>
                <a:ea typeface="Calibri" panose="020F0502020204030204" pitchFamily="34" charset="0"/>
                <a:cs typeface="Times New Roman" panose="02020603050405020304" pitchFamily="18" charset="0"/>
              </a:rPr>
              <a:t>ieho eli naaraspuolinen, poikimaton nauta on teurastettu enintään neljän vuoden ikäisenä</a:t>
            </a:r>
          </a:p>
          <a:p>
            <a:pPr lvl="1">
              <a:lnSpc>
                <a:spcPct val="107000"/>
              </a:lnSpc>
              <a:spcAft>
                <a:spcPts val="800"/>
              </a:spcAft>
              <a:buFont typeface="Courier New" panose="02070309020205020404" pitchFamily="49" charset="0"/>
              <a:buChar char="o"/>
            </a:pPr>
            <a:r>
              <a:rPr lang="fi-FI" sz="1600" dirty="0">
                <a:ea typeface="Calibri" panose="020F0502020204030204" pitchFamily="34" charset="0"/>
                <a:cs typeface="Times New Roman" panose="02020603050405020304" pitchFamily="18" charset="0"/>
              </a:rPr>
              <a:t>H</a:t>
            </a:r>
            <a:r>
              <a:rPr lang="fi-FI" sz="1600" dirty="0">
                <a:effectLst/>
                <a:ea typeface="Calibri" panose="020F0502020204030204" pitchFamily="34" charset="0"/>
                <a:cs typeface="Times New Roman" panose="02020603050405020304" pitchFamily="18" charset="0"/>
              </a:rPr>
              <a:t>iehon teurastiedot ja teurastuspäivä on ilmoitettu nautarekisteriin</a:t>
            </a:r>
          </a:p>
          <a:p>
            <a:pPr lvl="1">
              <a:lnSpc>
                <a:spcPct val="107000"/>
              </a:lnSpc>
              <a:spcAft>
                <a:spcPts val="800"/>
              </a:spcAft>
              <a:buFont typeface="Courier New" panose="02070309020205020404" pitchFamily="49" charset="0"/>
              <a:buChar char="o"/>
            </a:pPr>
            <a:r>
              <a:rPr lang="fi-FI" sz="1600" dirty="0">
                <a:ea typeface="Calibri" panose="020F0502020204030204" pitchFamily="34" charset="0"/>
                <a:cs typeface="Times New Roman" panose="02020603050405020304" pitchFamily="18" charset="0"/>
              </a:rPr>
              <a:t>H</a:t>
            </a:r>
            <a:r>
              <a:rPr lang="fi-FI" sz="1600" dirty="0">
                <a:effectLst/>
                <a:ea typeface="Calibri" panose="020F0502020204030204" pitchFamily="34" charset="0"/>
                <a:cs typeface="Times New Roman" panose="02020603050405020304" pitchFamily="18" charset="0"/>
              </a:rPr>
              <a:t>iehon ruhopaino on vähintään 170 kiloa.</a:t>
            </a:r>
          </a:p>
          <a:p>
            <a:pPr lvl="1">
              <a:lnSpc>
                <a:spcPct val="107000"/>
              </a:lnSpc>
              <a:spcAft>
                <a:spcPts val="800"/>
              </a:spcAft>
              <a:buFont typeface="Courier New" panose="02070309020205020404" pitchFamily="49" charset="0"/>
              <a:buChar char="o"/>
            </a:pPr>
            <a:r>
              <a:rPr lang="fi-FI" sz="1600" u="sng" dirty="0">
                <a:effectLst/>
                <a:ea typeface="Calibri" panose="020F0502020204030204" pitchFamily="34" charset="0"/>
                <a:cs typeface="Times New Roman" panose="02020603050405020304" pitchFamily="18" charset="0"/>
              </a:rPr>
              <a:t>Hieho on ollut hallinnassasi yhtäjaksoisesti 10 vuorokautta ennen teurastusta, </a:t>
            </a:r>
            <a:r>
              <a:rPr lang="fi-FI" sz="1600" u="sng" dirty="0">
                <a:ea typeface="Calibri" panose="020F0502020204030204" pitchFamily="34" charset="0"/>
                <a:cs typeface="Times New Roman" panose="02020603050405020304" pitchFamily="18" charset="0"/>
              </a:rPr>
              <a:t>t</a:t>
            </a:r>
            <a:r>
              <a:rPr lang="fi-FI" sz="1600" u="sng" dirty="0">
                <a:effectLst/>
                <a:ea typeface="Calibri" panose="020F0502020204030204" pitchFamily="34" charset="0"/>
                <a:cs typeface="Times New Roman" panose="02020603050405020304" pitchFamily="18" charset="0"/>
              </a:rPr>
              <a:t>ilalla pitoaika on voinut alkaa jo edellisen vuoden puolella</a:t>
            </a:r>
          </a:p>
          <a:p>
            <a:pPr marL="800100" lvl="1" indent="-342900">
              <a:lnSpc>
                <a:spcPct val="107000"/>
              </a:lnSpc>
              <a:spcAft>
                <a:spcPts val="800"/>
              </a:spcAft>
              <a:buFont typeface="Symbol" panose="05050102010706020507" pitchFamily="18" charset="2"/>
              <a:buChar char=""/>
            </a:pPr>
            <a:endParaRPr lang="fi-FI"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800" dirty="0">
                <a:effectLst/>
                <a:ea typeface="Calibri" panose="020F0502020204030204" pitchFamily="34" charset="0"/>
                <a:cs typeface="Times New Roman" panose="02020603050405020304" pitchFamily="18" charset="0"/>
              </a:rPr>
              <a:t>Tuen määrä: 665 € / eläinyksikkö (hieho 0,6 ey eli tuki 399 € / teurastettu hieho)</a:t>
            </a:r>
          </a:p>
          <a:p>
            <a:endParaRPr lang="fi-FI" dirty="0"/>
          </a:p>
        </p:txBody>
      </p:sp>
    </p:spTree>
    <p:extLst>
      <p:ext uri="{BB962C8B-B14F-4D97-AF65-F5344CB8AC3E}">
        <p14:creationId xmlns:p14="http://schemas.microsoft.com/office/powerpoint/2010/main" val="2809355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399B086-A56E-86DC-4377-170D9C785845}"/>
              </a:ext>
            </a:extLst>
          </p:cNvPr>
          <p:cNvSpPr>
            <a:spLocks noGrp="1"/>
          </p:cNvSpPr>
          <p:nvPr>
            <p:ph type="title"/>
          </p:nvPr>
        </p:nvSpPr>
        <p:spPr/>
        <p:txBody>
          <a:bodyPr/>
          <a:lstStyle/>
          <a:p>
            <a:r>
              <a:rPr lang="fi-FI" dirty="0"/>
              <a:t>Uuhet</a:t>
            </a:r>
          </a:p>
        </p:txBody>
      </p:sp>
      <p:sp>
        <p:nvSpPr>
          <p:cNvPr id="2" name="Tekstin paikkamerkki 1">
            <a:extLst>
              <a:ext uri="{FF2B5EF4-FFF2-40B4-BE49-F238E27FC236}">
                <a16:creationId xmlns:a16="http://schemas.microsoft.com/office/drawing/2014/main" id="{9285FCDD-FC5D-BA67-CF1A-230351F666E9}"/>
              </a:ext>
            </a:extLst>
          </p:cNvPr>
          <p:cNvSpPr>
            <a:spLocks noGrp="1"/>
          </p:cNvSpPr>
          <p:nvPr>
            <p:ph sz="quarter" idx="23"/>
          </p:nvPr>
        </p:nvSpPr>
        <p:spPr/>
        <p:txBody>
          <a:bodyPr>
            <a:normAutofit lnSpcReduction="10000"/>
          </a:bodyPr>
          <a:lstStyle/>
          <a:p>
            <a:pPr marL="342900" lvl="0" indent="-342900">
              <a:lnSpc>
                <a:spcPct val="107000"/>
              </a:lnSpc>
              <a:spcAft>
                <a:spcPts val="800"/>
              </a:spcAft>
              <a:buFont typeface="Symbol" panose="05050102010706020507" pitchFamily="18" charset="2"/>
              <a:buChar char=""/>
            </a:pPr>
            <a:r>
              <a:rPr lang="fi-FI" sz="1700" dirty="0">
                <a:latin typeface="+mn-lt"/>
                <a:ea typeface="Calibri" panose="020F0502020204030204" pitchFamily="34" charset="0"/>
                <a:cs typeface="Times New Roman" panose="02020603050405020304" pitchFamily="18" charset="0"/>
              </a:rPr>
              <a:t>Tukea maksetaan</a:t>
            </a:r>
            <a:r>
              <a:rPr lang="fi-FI" sz="1700" dirty="0">
                <a:effectLst/>
                <a:latin typeface="+mn-lt"/>
                <a:ea typeface="Calibri" panose="020F0502020204030204" pitchFamily="34" charset="0"/>
                <a:cs typeface="Times New Roman" panose="02020603050405020304" pitchFamily="18" charset="0"/>
              </a:rPr>
              <a:t> lammas- ja vuohirekisterissä hallinnassasi olleiden uuhien tukikelpoisuuspäivien ja niistä laskettavan keskimääräisen eläinmäärän perusteella. </a:t>
            </a:r>
          </a:p>
          <a:p>
            <a:pPr marL="342900" lvl="0" indent="-342900">
              <a:lnSpc>
                <a:spcPct val="107000"/>
              </a:lnSpc>
              <a:spcAft>
                <a:spcPts val="800"/>
              </a:spcAft>
              <a:buFont typeface="Symbol" panose="05050102010706020507" pitchFamily="18" charset="2"/>
              <a:buChar char=""/>
            </a:pPr>
            <a:r>
              <a:rPr lang="fi-FI" sz="1700" dirty="0">
                <a:latin typeface="+mn-lt"/>
                <a:ea typeface="Calibri" panose="020F0502020204030204" pitchFamily="34" charset="0"/>
                <a:cs typeface="Times New Roman" panose="02020603050405020304" pitchFamily="18" charset="0"/>
              </a:rPr>
              <a:t>T</a:t>
            </a:r>
            <a:r>
              <a:rPr lang="fi-FI" sz="1700" dirty="0">
                <a:effectLst/>
                <a:latin typeface="+mn-lt"/>
                <a:ea typeface="Calibri" panose="020F0502020204030204" pitchFamily="34" charset="0"/>
                <a:cs typeface="Times New Roman" panose="02020603050405020304" pitchFamily="18" charset="0"/>
              </a:rPr>
              <a:t>ukikelpoisten uuhien määrää rajaa tukivuonna syntyneiden karitsojen määrä eli voit saada tukea enintään niin monesta uuhesta kuin tilalla syntyy karitsoita kuluvana vuonna. Jokaisen uuhen ei tarvitse olla karitsoinut itse, jos esimerkiksi joku toinen tilan uuhista on saanut kaksoset.</a:t>
            </a:r>
          </a:p>
          <a:p>
            <a:pPr marL="342900" lvl="0" indent="-342900">
              <a:lnSpc>
                <a:spcPct val="107000"/>
              </a:lnSpc>
              <a:spcAft>
                <a:spcPts val="800"/>
              </a:spcAft>
              <a:buFont typeface="Symbol" panose="05050102010706020507" pitchFamily="18" charset="2"/>
              <a:buChar char=""/>
            </a:pPr>
            <a:r>
              <a:rPr lang="fi-FI" sz="1700" dirty="0">
                <a:latin typeface="+mn-lt"/>
                <a:ea typeface="Calibri" panose="020F0502020204030204" pitchFamily="34" charset="0"/>
                <a:cs typeface="Times New Roman" panose="02020603050405020304" pitchFamily="18" charset="0"/>
              </a:rPr>
              <a:t>U</a:t>
            </a:r>
            <a:r>
              <a:rPr lang="fi-FI" sz="1700" dirty="0">
                <a:effectLst/>
                <a:latin typeface="+mn-lt"/>
                <a:ea typeface="Calibri" panose="020F0502020204030204" pitchFamily="34" charset="0"/>
                <a:cs typeface="Times New Roman" panose="02020603050405020304" pitchFamily="18" charset="0"/>
              </a:rPr>
              <a:t>uhesta voi saada tukea, jos:</a:t>
            </a:r>
          </a:p>
          <a:p>
            <a:pPr lvl="1">
              <a:lnSpc>
                <a:spcPct val="107000"/>
              </a:lnSpc>
              <a:spcAft>
                <a:spcPts val="800"/>
              </a:spcAft>
              <a:buFont typeface="Courier New" panose="02070309020205020404" pitchFamily="49" charset="0"/>
              <a:buChar char="o"/>
            </a:pPr>
            <a:r>
              <a:rPr lang="fi-FI" sz="1600" dirty="0">
                <a:latin typeface="+mn-lt"/>
                <a:ea typeface="Calibri" panose="020F0502020204030204" pitchFamily="34" charset="0"/>
                <a:cs typeface="Times New Roman" panose="02020603050405020304" pitchFamily="18" charset="0"/>
              </a:rPr>
              <a:t>U</a:t>
            </a:r>
            <a:r>
              <a:rPr lang="fi-FI" sz="1600" dirty="0">
                <a:effectLst/>
                <a:latin typeface="+mn-lt"/>
                <a:ea typeface="Calibri" panose="020F0502020204030204" pitchFamily="34" charset="0"/>
                <a:cs typeface="Times New Roman" panose="02020603050405020304" pitchFamily="18" charset="0"/>
              </a:rPr>
              <a:t>uhi on yli 12 kuukauden ikäinen naaraspuolinen lammas</a:t>
            </a:r>
          </a:p>
          <a:p>
            <a:pPr lvl="1">
              <a:lnSpc>
                <a:spcPct val="107000"/>
              </a:lnSpc>
              <a:spcAft>
                <a:spcPts val="800"/>
              </a:spcAft>
              <a:buFont typeface="Courier New" panose="02070309020205020404" pitchFamily="49" charset="0"/>
              <a:buChar char="o"/>
            </a:pPr>
            <a:r>
              <a:rPr lang="fi-FI" sz="1600" dirty="0">
                <a:latin typeface="+mn-lt"/>
                <a:ea typeface="Calibri" panose="020F0502020204030204" pitchFamily="34" charset="0"/>
                <a:cs typeface="Times New Roman" panose="02020603050405020304" pitchFamily="18" charset="0"/>
              </a:rPr>
              <a:t>U</a:t>
            </a:r>
            <a:r>
              <a:rPr lang="fi-FI" sz="1600" dirty="0">
                <a:effectLst/>
                <a:latin typeface="+mn-lt"/>
                <a:ea typeface="Calibri" panose="020F0502020204030204" pitchFamily="34" charset="0"/>
                <a:cs typeface="Times New Roman" panose="02020603050405020304" pitchFamily="18" charset="0"/>
              </a:rPr>
              <a:t>uhen tiedot ovat oikein lammas- ja vuohirekisterissä</a:t>
            </a:r>
          </a:p>
          <a:p>
            <a:pPr lvl="1">
              <a:lnSpc>
                <a:spcPct val="107000"/>
              </a:lnSpc>
              <a:spcAft>
                <a:spcPts val="800"/>
              </a:spcAft>
              <a:buFont typeface="Courier New" panose="02070309020205020404" pitchFamily="49" charset="0"/>
              <a:buChar char="o"/>
            </a:pPr>
            <a:r>
              <a:rPr lang="fi-FI" sz="1600" dirty="0">
                <a:latin typeface="+mn-lt"/>
                <a:ea typeface="Calibri" panose="020F0502020204030204" pitchFamily="34" charset="0"/>
                <a:cs typeface="Times New Roman" panose="02020603050405020304" pitchFamily="18" charset="0"/>
              </a:rPr>
              <a:t>T</a:t>
            </a:r>
            <a:r>
              <a:rPr lang="fi-FI" sz="1600" dirty="0">
                <a:effectLst/>
                <a:latin typeface="+mn-lt"/>
                <a:ea typeface="Calibri" panose="020F0502020204030204" pitchFamily="34" charset="0"/>
                <a:cs typeface="Times New Roman" panose="02020603050405020304" pitchFamily="18" charset="0"/>
              </a:rPr>
              <a:t>ilalla on keskimäärin vähintään 20 uuhta tukivuoden aikana</a:t>
            </a:r>
          </a:p>
          <a:p>
            <a:pPr marL="457200" lvl="1" indent="0">
              <a:lnSpc>
                <a:spcPct val="107000"/>
              </a:lnSpc>
              <a:spcAft>
                <a:spcPts val="800"/>
              </a:spcAft>
              <a:buNone/>
            </a:pPr>
            <a:endParaRPr lang="fi-FI" sz="12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1700" dirty="0">
                <a:effectLst/>
                <a:latin typeface="+mn-lt"/>
                <a:ea typeface="Calibri" panose="020F0502020204030204" pitchFamily="34" charset="0"/>
                <a:cs typeface="Times New Roman" panose="02020603050405020304" pitchFamily="18" charset="0"/>
              </a:rPr>
              <a:t>Tuen määrä: 444 € / eläinyksikkö (uuhi 0,2 ey eli tuki 88,8 € / uuhi)</a:t>
            </a:r>
          </a:p>
        </p:txBody>
      </p:sp>
    </p:spTree>
    <p:extLst>
      <p:ext uri="{BB962C8B-B14F-4D97-AF65-F5344CB8AC3E}">
        <p14:creationId xmlns:p14="http://schemas.microsoft.com/office/powerpoint/2010/main" val="3759182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D50E511-E721-2181-0E45-884E47235AA9}"/>
              </a:ext>
            </a:extLst>
          </p:cNvPr>
          <p:cNvSpPr>
            <a:spLocks noGrp="1"/>
          </p:cNvSpPr>
          <p:nvPr>
            <p:ph type="title"/>
          </p:nvPr>
        </p:nvSpPr>
        <p:spPr/>
        <p:txBody>
          <a:bodyPr/>
          <a:lstStyle/>
          <a:p>
            <a:r>
              <a:rPr lang="fi-FI" dirty="0"/>
              <a:t>Kutut</a:t>
            </a:r>
          </a:p>
        </p:txBody>
      </p:sp>
      <p:sp>
        <p:nvSpPr>
          <p:cNvPr id="2" name="Tekstin paikkamerkki 1">
            <a:extLst>
              <a:ext uri="{FF2B5EF4-FFF2-40B4-BE49-F238E27FC236}">
                <a16:creationId xmlns:a16="http://schemas.microsoft.com/office/drawing/2014/main" id="{A019BBEA-F678-F381-BA25-8AEBA0D7550C}"/>
              </a:ext>
            </a:extLst>
          </p:cNvPr>
          <p:cNvSpPr>
            <a:spLocks noGrp="1"/>
          </p:cNvSpPr>
          <p:nvPr>
            <p:ph sz="quarter" idx="23"/>
          </p:nvPr>
        </p:nvSpPr>
        <p:spPr/>
        <p:txBody>
          <a:bodyPr>
            <a:normAutofit/>
          </a:bodyPr>
          <a:lstStyle/>
          <a:p>
            <a:pPr marL="342900" lvl="0" indent="-342900">
              <a:lnSpc>
                <a:spcPct val="107000"/>
              </a:lnSpc>
              <a:spcAft>
                <a:spcPts val="800"/>
              </a:spcAft>
              <a:buFont typeface="Symbol" panose="05050102010706020507" pitchFamily="18" charset="2"/>
              <a:buChar char=""/>
            </a:pPr>
            <a:r>
              <a:rPr lang="fi-FI" sz="1800" dirty="0">
                <a:ea typeface="Calibri" panose="020F0502020204030204" pitchFamily="34" charset="0"/>
                <a:cs typeface="Times New Roman" panose="02020603050405020304" pitchFamily="18" charset="0"/>
              </a:rPr>
              <a:t>T</a:t>
            </a:r>
            <a:r>
              <a:rPr lang="fi-FI" sz="1800" dirty="0">
                <a:effectLst/>
                <a:ea typeface="Calibri" panose="020F0502020204030204" pitchFamily="34" charset="0"/>
                <a:cs typeface="Times New Roman" panose="02020603050405020304" pitchFamily="18" charset="0"/>
              </a:rPr>
              <a:t>ukea voi saada lammas- ja vuohirekisterissä hallinnassasi olleiden kuttujen tukikelpoisuuspäivien ja niistä laskettavan keskimääräisen eläinmäärän perusteella. </a:t>
            </a:r>
          </a:p>
          <a:p>
            <a:pPr marL="342900" lvl="0" indent="-342900">
              <a:lnSpc>
                <a:spcPct val="107000"/>
              </a:lnSpc>
              <a:spcAft>
                <a:spcPts val="800"/>
              </a:spcAft>
              <a:buFont typeface="Symbol" panose="05050102010706020507" pitchFamily="18" charset="2"/>
              <a:buChar char=""/>
            </a:pPr>
            <a:r>
              <a:rPr lang="fi-FI" sz="1800" dirty="0">
                <a:ea typeface="Calibri" panose="020F0502020204030204" pitchFamily="34" charset="0"/>
                <a:cs typeface="Times New Roman" panose="02020603050405020304" pitchFamily="18" charset="0"/>
              </a:rPr>
              <a:t>K</a:t>
            </a:r>
            <a:r>
              <a:rPr lang="fi-FI" sz="1800" dirty="0">
                <a:effectLst/>
                <a:ea typeface="Calibri" panose="020F0502020204030204" pitchFamily="34" charset="0"/>
                <a:cs typeface="Times New Roman" panose="02020603050405020304" pitchFamily="18" charset="0"/>
              </a:rPr>
              <a:t>utuista voi saada tukea, jos:</a:t>
            </a:r>
          </a:p>
          <a:p>
            <a:pPr lvl="1">
              <a:lnSpc>
                <a:spcPct val="107000"/>
              </a:lnSpc>
              <a:spcAft>
                <a:spcPts val="800"/>
              </a:spcAft>
              <a:buFont typeface="Courier New" panose="02070309020205020404" pitchFamily="49" charset="0"/>
              <a:buChar char="o"/>
            </a:pPr>
            <a:r>
              <a:rPr lang="fi-FI" sz="1600" dirty="0">
                <a:ea typeface="Calibri" panose="020F0502020204030204" pitchFamily="34" charset="0"/>
                <a:cs typeface="Times New Roman" panose="02020603050405020304" pitchFamily="18" charset="0"/>
              </a:rPr>
              <a:t>K</a:t>
            </a:r>
            <a:r>
              <a:rPr lang="fi-FI" sz="1600" dirty="0">
                <a:effectLst/>
                <a:ea typeface="Calibri" panose="020F0502020204030204" pitchFamily="34" charset="0"/>
                <a:cs typeface="Times New Roman" panose="02020603050405020304" pitchFamily="18" charset="0"/>
              </a:rPr>
              <a:t>uttu on yli 12 kuukauden ikäinen naaraspuolinen vuohi (ei kuitenkaan kääpiövuohi).</a:t>
            </a:r>
          </a:p>
          <a:p>
            <a:pPr lvl="1">
              <a:lnSpc>
                <a:spcPct val="107000"/>
              </a:lnSpc>
              <a:spcAft>
                <a:spcPts val="800"/>
              </a:spcAft>
              <a:buFont typeface="Courier New" panose="02070309020205020404" pitchFamily="49" charset="0"/>
              <a:buChar char="o"/>
            </a:pPr>
            <a:r>
              <a:rPr lang="fi-FI" sz="1600" dirty="0">
                <a:ea typeface="Calibri" panose="020F0502020204030204" pitchFamily="34" charset="0"/>
                <a:cs typeface="Times New Roman" panose="02020603050405020304" pitchFamily="18" charset="0"/>
              </a:rPr>
              <a:t>K</a:t>
            </a:r>
            <a:r>
              <a:rPr lang="fi-FI" sz="1600" dirty="0">
                <a:effectLst/>
                <a:ea typeface="Calibri" panose="020F0502020204030204" pitchFamily="34" charset="0"/>
                <a:cs typeface="Times New Roman" panose="02020603050405020304" pitchFamily="18" charset="0"/>
              </a:rPr>
              <a:t>utun tiedot ovat oikein lammas- ja vuohirekisterissä</a:t>
            </a:r>
          </a:p>
          <a:p>
            <a:pPr lvl="1">
              <a:lnSpc>
                <a:spcPct val="107000"/>
              </a:lnSpc>
              <a:spcAft>
                <a:spcPts val="800"/>
              </a:spcAft>
              <a:buFont typeface="Courier New" panose="02070309020205020404" pitchFamily="49" charset="0"/>
              <a:buChar char="o"/>
            </a:pPr>
            <a:r>
              <a:rPr lang="fi-FI" sz="1600" dirty="0">
                <a:ea typeface="Calibri" panose="020F0502020204030204" pitchFamily="34" charset="0"/>
                <a:cs typeface="Times New Roman" panose="02020603050405020304" pitchFamily="18" charset="0"/>
              </a:rPr>
              <a:t>T</a:t>
            </a:r>
            <a:r>
              <a:rPr lang="fi-FI" sz="1600" dirty="0">
                <a:effectLst/>
                <a:ea typeface="Calibri" panose="020F0502020204030204" pitchFamily="34" charset="0"/>
                <a:cs typeface="Times New Roman" panose="02020603050405020304" pitchFamily="18" charset="0"/>
              </a:rPr>
              <a:t>ilalla on keskimäärin vähintään 20 kuttua tukivuoden aikana</a:t>
            </a:r>
          </a:p>
          <a:p>
            <a:pPr lvl="1">
              <a:lnSpc>
                <a:spcPct val="107000"/>
              </a:lnSpc>
              <a:spcAft>
                <a:spcPts val="800"/>
              </a:spcAft>
              <a:buFont typeface="Courier New" panose="02070309020205020404" pitchFamily="49" charset="0"/>
              <a:buChar char="o"/>
            </a:pPr>
            <a:r>
              <a:rPr lang="fi-FI" sz="1600" dirty="0">
                <a:ea typeface="Calibri" panose="020F0502020204030204" pitchFamily="34" charset="0"/>
                <a:cs typeface="Times New Roman" panose="02020603050405020304" pitchFamily="18" charset="0"/>
              </a:rPr>
              <a:t>T</a:t>
            </a:r>
            <a:r>
              <a:rPr lang="fi-FI" sz="1600" dirty="0">
                <a:effectLst/>
                <a:ea typeface="Calibri" panose="020F0502020204030204" pitchFamily="34" charset="0"/>
                <a:cs typeface="Times New Roman" panose="02020603050405020304" pitchFamily="18" charset="0"/>
              </a:rPr>
              <a:t>ilalla on oltava joko sopimus kutunmaitoa jalostavan laitoksen kanssa, hyväksytty elintarvikehuoneisto tai sinun on pitänyt tehdä ilmoitus elintarviketoiminnasta toiminnan rekisteröimistä varten</a:t>
            </a:r>
          </a:p>
          <a:p>
            <a:pPr marL="342900" lvl="0" indent="-342900">
              <a:lnSpc>
                <a:spcPct val="107000"/>
              </a:lnSpc>
              <a:spcAft>
                <a:spcPts val="800"/>
              </a:spcAft>
              <a:buFont typeface="Symbol" panose="05050102010706020507" pitchFamily="18" charset="2"/>
              <a:buChar char=""/>
            </a:pPr>
            <a:r>
              <a:rPr lang="fi-FI" sz="1800" dirty="0">
                <a:ea typeface="Calibri" panose="020F0502020204030204" pitchFamily="34" charset="0"/>
                <a:cs typeface="Times New Roman" panose="02020603050405020304" pitchFamily="18" charset="0"/>
              </a:rPr>
              <a:t>Tuen määrä: </a:t>
            </a:r>
            <a:r>
              <a:rPr lang="fi-FI" sz="1800" dirty="0">
                <a:effectLst/>
                <a:ea typeface="Calibri" panose="020F0502020204030204" pitchFamily="34" charset="0"/>
                <a:cs typeface="Times New Roman" panose="02020603050405020304" pitchFamily="18" charset="0"/>
              </a:rPr>
              <a:t>855 € / eläinyksikkö (kuttu 0,2 ey eli tuki 171 € / kuttu)</a:t>
            </a:r>
          </a:p>
        </p:txBody>
      </p:sp>
    </p:spTree>
    <p:extLst>
      <p:ext uri="{BB962C8B-B14F-4D97-AF65-F5344CB8AC3E}">
        <p14:creationId xmlns:p14="http://schemas.microsoft.com/office/powerpoint/2010/main" val="14067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AB9257E-36A6-604D-2FE2-2922333EF79D}"/>
              </a:ext>
            </a:extLst>
          </p:cNvPr>
          <p:cNvSpPr>
            <a:spLocks noGrp="1"/>
          </p:cNvSpPr>
          <p:nvPr>
            <p:ph type="title"/>
          </p:nvPr>
        </p:nvSpPr>
        <p:spPr/>
        <p:txBody>
          <a:bodyPr>
            <a:normAutofit/>
          </a:bodyPr>
          <a:lstStyle/>
          <a:p>
            <a:r>
              <a:rPr lang="fi-FI" dirty="0"/>
              <a:t>Siat ja siipikarja</a:t>
            </a:r>
          </a:p>
        </p:txBody>
      </p:sp>
      <p:sp>
        <p:nvSpPr>
          <p:cNvPr id="2" name="Tekstin paikkamerkki 1">
            <a:extLst>
              <a:ext uri="{FF2B5EF4-FFF2-40B4-BE49-F238E27FC236}">
                <a16:creationId xmlns:a16="http://schemas.microsoft.com/office/drawing/2014/main" id="{4E446B3B-CAE3-5128-411F-5446BB8DD492}"/>
              </a:ext>
            </a:extLst>
          </p:cNvPr>
          <p:cNvSpPr>
            <a:spLocks noGrp="1"/>
          </p:cNvSpPr>
          <p:nvPr>
            <p:ph sz="quarter" idx="23"/>
          </p:nvPr>
        </p:nvSpPr>
        <p:spPr/>
        <p:txBody>
          <a:bodyPr>
            <a:normAutofit/>
          </a:bodyPr>
          <a:lstStyle/>
          <a:p>
            <a:r>
              <a:rPr lang="fi-FI" sz="1800" dirty="0">
                <a:latin typeface="+mn-lt"/>
              </a:rPr>
              <a:t>Hakijalla on oltava v</a:t>
            </a:r>
            <a:r>
              <a:rPr lang="fi-FI" sz="1800" dirty="0">
                <a:effectLst/>
                <a:latin typeface="+mn-lt"/>
              </a:rPr>
              <a:t>ahvistettu viitemäärä </a:t>
            </a:r>
            <a:endParaRPr lang="fi-FI" sz="1800" dirty="0">
              <a:latin typeface="+mn-lt"/>
            </a:endParaRPr>
          </a:p>
          <a:p>
            <a:r>
              <a:rPr lang="fi-FI" sz="1800" dirty="0">
                <a:effectLst/>
                <a:latin typeface="+mn-lt"/>
              </a:rPr>
              <a:t>Eläintiheysvaatimuksen tulee täyttyä (vähintään 0,35 </a:t>
            </a:r>
            <a:r>
              <a:rPr lang="fi-FI" sz="1800" u="sng" dirty="0">
                <a:effectLst/>
                <a:latin typeface="+mn-lt"/>
              </a:rPr>
              <a:t>sika- ja siipikarjatalouden eläinyksikköä</a:t>
            </a:r>
            <a:r>
              <a:rPr lang="fi-FI" sz="1800" dirty="0">
                <a:effectLst/>
                <a:latin typeface="+mn-lt"/>
              </a:rPr>
              <a:t> / ha)</a:t>
            </a:r>
          </a:p>
          <a:p>
            <a:r>
              <a:rPr lang="fi-FI" sz="1800" dirty="0">
                <a:latin typeface="+mn-lt"/>
                <a:cs typeface="Times New Roman" panose="02020603050405020304" pitchFamily="18" charset="0"/>
              </a:rPr>
              <a:t>Tuki maksetaan viitemäärän perusteella € / viitemäärän ey</a:t>
            </a:r>
          </a:p>
          <a:p>
            <a:r>
              <a:rPr lang="fi-FI" sz="1800" dirty="0">
                <a:latin typeface="+mn-lt"/>
                <a:cs typeface="Times New Roman" panose="02020603050405020304" pitchFamily="18" charset="0"/>
              </a:rPr>
              <a:t>Tukitasot vahvistetaan vuosittain alkuvuonna valtioneuvoston asetuksella, kuten aiemminkin (tammi-helmikuussa 2025)</a:t>
            </a:r>
            <a:endParaRPr lang="fi-FI" sz="1800" dirty="0">
              <a:latin typeface="+mn-lt"/>
            </a:endParaRPr>
          </a:p>
        </p:txBody>
      </p:sp>
    </p:spTree>
    <p:extLst>
      <p:ext uri="{BB962C8B-B14F-4D97-AF65-F5344CB8AC3E}">
        <p14:creationId xmlns:p14="http://schemas.microsoft.com/office/powerpoint/2010/main" val="717166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005F76F-9871-FA0E-ABF4-1DECAFF1A021}"/>
              </a:ext>
            </a:extLst>
          </p:cNvPr>
          <p:cNvSpPr>
            <a:spLocks noGrp="1"/>
          </p:cNvSpPr>
          <p:nvPr>
            <p:ph type="title"/>
          </p:nvPr>
        </p:nvSpPr>
        <p:spPr/>
        <p:txBody>
          <a:bodyPr/>
          <a:lstStyle/>
          <a:p>
            <a:r>
              <a:rPr lang="fi-FI" dirty="0"/>
              <a:t>Vipu-palvelun käyttö</a:t>
            </a:r>
          </a:p>
        </p:txBody>
      </p:sp>
      <p:sp>
        <p:nvSpPr>
          <p:cNvPr id="2" name="Tekstin paikkamerkki 1">
            <a:extLst>
              <a:ext uri="{FF2B5EF4-FFF2-40B4-BE49-F238E27FC236}">
                <a16:creationId xmlns:a16="http://schemas.microsoft.com/office/drawing/2014/main" id="{158B80FE-A54E-7025-811D-7398C261A098}"/>
              </a:ext>
            </a:extLst>
          </p:cNvPr>
          <p:cNvSpPr>
            <a:spLocks noGrp="1"/>
          </p:cNvSpPr>
          <p:nvPr>
            <p:ph sz="quarter" idx="23"/>
          </p:nvPr>
        </p:nvSpPr>
        <p:spPr>
          <a:xfrm>
            <a:off x="2118450" y="1440000"/>
            <a:ext cx="9351150" cy="4194000"/>
          </a:xfrm>
        </p:spPr>
        <p:txBody>
          <a:bodyPr>
            <a:normAutofit/>
          </a:bodyPr>
          <a:lstStyle/>
          <a:p>
            <a:pPr marL="0" indent="0">
              <a:buNone/>
            </a:pPr>
            <a:endParaRPr lang="fi-FI" sz="2800" dirty="0">
              <a:hlinkClick r:id="rId2"/>
            </a:endParaRPr>
          </a:p>
          <a:p>
            <a:pPr marL="0" indent="0">
              <a:buNone/>
            </a:pPr>
            <a:r>
              <a:rPr lang="fi-FI" sz="2800" dirty="0">
                <a:hlinkClick r:id="rId2"/>
              </a:rPr>
              <a:t>Katso Vipu-palvelun käyttöohjeita sekä videoita täältä!</a:t>
            </a:r>
            <a:r>
              <a:rPr lang="fi-FI" sz="2800" dirty="0"/>
              <a:t> (ruokavirasto.fi)</a:t>
            </a:r>
          </a:p>
        </p:txBody>
      </p:sp>
      <p:sp>
        <p:nvSpPr>
          <p:cNvPr id="4" name="Nuoli: Oikea 3" descr="Nuoli">
            <a:extLst>
              <a:ext uri="{FF2B5EF4-FFF2-40B4-BE49-F238E27FC236}">
                <a16:creationId xmlns:a16="http://schemas.microsoft.com/office/drawing/2014/main" id="{F6B46E48-2F97-DC62-8F8A-D98327A774DB}"/>
              </a:ext>
            </a:extLst>
          </p:cNvPr>
          <p:cNvSpPr/>
          <p:nvPr/>
        </p:nvSpPr>
        <p:spPr>
          <a:xfrm>
            <a:off x="1275229" y="2093259"/>
            <a:ext cx="697005" cy="576000"/>
          </a:xfrm>
          <a:prstGeom prst="rightArrow">
            <a:avLst/>
          </a:prstGeom>
          <a:solidFill>
            <a:srgbClr val="63BD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99260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EB3BC60-68BA-8EC1-A9BB-DC43234A99AB}"/>
              </a:ext>
            </a:extLst>
          </p:cNvPr>
          <p:cNvSpPr>
            <a:spLocks noGrp="1"/>
          </p:cNvSpPr>
          <p:nvPr>
            <p:ph type="title"/>
          </p:nvPr>
        </p:nvSpPr>
        <p:spPr/>
        <p:txBody>
          <a:bodyPr/>
          <a:lstStyle/>
          <a:p>
            <a:r>
              <a:rPr lang="fi-FI" dirty="0"/>
              <a:t>Eläintukien hakeminen</a:t>
            </a:r>
          </a:p>
        </p:txBody>
      </p:sp>
      <p:sp>
        <p:nvSpPr>
          <p:cNvPr id="2" name="Tekstin paikkamerkki 1">
            <a:extLst>
              <a:ext uri="{FF2B5EF4-FFF2-40B4-BE49-F238E27FC236}">
                <a16:creationId xmlns:a16="http://schemas.microsoft.com/office/drawing/2014/main" id="{132EC42F-67F6-3D2C-FCE8-E788408A8FA9}"/>
              </a:ext>
            </a:extLst>
          </p:cNvPr>
          <p:cNvSpPr>
            <a:spLocks noGrp="1"/>
          </p:cNvSpPr>
          <p:nvPr>
            <p:ph sz="quarter" idx="23"/>
          </p:nvPr>
        </p:nvSpPr>
        <p:spPr/>
        <p:txBody>
          <a:bodyPr>
            <a:normAutofit/>
          </a:bodyPr>
          <a:lstStyle/>
          <a:p>
            <a:r>
              <a:rPr lang="fi-FI" altLang="fi-FI" dirty="0">
                <a:latin typeface="+mn-lt"/>
                <a:ea typeface="Georgia" panose="02040502050405020303" pitchFamily="18" charset="0"/>
                <a:cs typeface="Georgia" panose="02040502050405020303" pitchFamily="18" charset="0"/>
              </a:rPr>
              <a:t>Haku vain sähköisesti Vipu-palvelussa </a:t>
            </a:r>
          </a:p>
          <a:p>
            <a:pPr marL="457200" lvl="1" indent="0">
              <a:buNone/>
            </a:pPr>
            <a:r>
              <a:rPr lang="fi-FI" sz="1400" dirty="0">
                <a:latin typeface="+mn-lt"/>
              </a:rPr>
              <a:t>(T</a:t>
            </a:r>
            <a:r>
              <a:rPr lang="fi-FI" sz="1400" b="0" i="0" dirty="0">
                <a:effectLst/>
                <a:latin typeface="+mn-lt"/>
              </a:rPr>
              <a:t>ukihaun päättymisen jälkeen tukia voi hakea myöhästyneenä </a:t>
            </a:r>
            <a:r>
              <a:rPr lang="fi-FI" sz="1400" b="0" i="0" u="sng" dirty="0">
                <a:effectLst/>
                <a:latin typeface="+mn-lt"/>
              </a:rPr>
              <a:t>vain paperilla</a:t>
            </a:r>
            <a:r>
              <a:rPr lang="fi-FI" sz="1400" b="0" i="0" dirty="0">
                <a:effectLst/>
                <a:latin typeface="+mn-lt"/>
              </a:rPr>
              <a:t> 7 kalenteripäivän ajan. Lomakkeita ei julkaista Ruokaviraston sivuilla, vaan hakijan on pyydettävä lomake kunnan maaseutuelinkeinoviranomaiselta)</a:t>
            </a:r>
          </a:p>
          <a:p>
            <a:pPr marL="457200" lvl="1" indent="0">
              <a:buNone/>
            </a:pPr>
            <a:endParaRPr lang="fi-FI" altLang="fi-FI" sz="1400" dirty="0">
              <a:latin typeface="+mn-lt"/>
              <a:ea typeface="Georgia" panose="02040502050405020303" pitchFamily="18" charset="0"/>
              <a:cs typeface="Georgia" panose="02040502050405020303" pitchFamily="18" charset="0"/>
            </a:endParaRPr>
          </a:p>
          <a:p>
            <a:r>
              <a:rPr lang="fi-FI" altLang="fi-FI" dirty="0">
                <a:latin typeface="+mn-lt"/>
                <a:ea typeface="Georgia" panose="02040502050405020303" pitchFamily="18" charset="0"/>
                <a:cs typeface="Georgia" panose="02040502050405020303" pitchFamily="18" charset="0"/>
              </a:rPr>
              <a:t>Hakijalla pitää olla asiointioikeudet Vipu-palveluun. Jos ei hae itse tukia sähköisesti, voi valtuuttaa jonkun muun tekemään hakemuksen</a:t>
            </a:r>
          </a:p>
          <a:p>
            <a:pPr lvl="1"/>
            <a:r>
              <a:rPr lang="fi-FI" altLang="fi-FI" dirty="0">
                <a:latin typeface="+mn-lt"/>
                <a:ea typeface="Georgia" panose="02040502050405020303" pitchFamily="18" charset="0"/>
                <a:cs typeface="Georgia" panose="02040502050405020303" pitchFamily="18" charset="0"/>
              </a:rPr>
              <a:t>Valtuutus Vipu-palvelussa</a:t>
            </a:r>
          </a:p>
          <a:p>
            <a:pPr lvl="1"/>
            <a:r>
              <a:rPr lang="fi-FI" altLang="fi-FI" dirty="0">
                <a:latin typeface="+mn-lt"/>
                <a:ea typeface="Georgia" panose="02040502050405020303" pitchFamily="18" charset="0"/>
                <a:cs typeface="Georgia" panose="02040502050405020303" pitchFamily="18" charset="0"/>
              </a:rPr>
              <a:t>Valtuutus lomakkeella 457, joka palautetaan oman kunnan maaseutuelinkeinoviranomaiselle</a:t>
            </a:r>
          </a:p>
          <a:p>
            <a:pPr marL="457200" lvl="1" indent="0">
              <a:buNone/>
            </a:pPr>
            <a:endParaRPr lang="fi-FI" altLang="fi-FI" dirty="0">
              <a:latin typeface="+mn-lt"/>
              <a:ea typeface="Georgia" panose="02040502050405020303" pitchFamily="18" charset="0"/>
              <a:cs typeface="Georgia" panose="02040502050405020303" pitchFamily="18" charset="0"/>
            </a:endParaRPr>
          </a:p>
          <a:p>
            <a:r>
              <a:rPr lang="fi-FI" dirty="0">
                <a:latin typeface="+mn-lt"/>
              </a:rPr>
              <a:t>Tukia on haettava vuosittain</a:t>
            </a:r>
          </a:p>
        </p:txBody>
      </p:sp>
    </p:spTree>
    <p:extLst>
      <p:ext uri="{BB962C8B-B14F-4D97-AF65-F5344CB8AC3E}">
        <p14:creationId xmlns:p14="http://schemas.microsoft.com/office/powerpoint/2010/main" val="387471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1038027-1E4A-B1F9-8F8D-9A13961D2DE1}"/>
              </a:ext>
            </a:extLst>
          </p:cNvPr>
          <p:cNvSpPr>
            <a:spLocks noGrp="1"/>
          </p:cNvSpPr>
          <p:nvPr>
            <p:ph type="title"/>
          </p:nvPr>
        </p:nvSpPr>
        <p:spPr/>
        <p:txBody>
          <a:bodyPr/>
          <a:lstStyle/>
          <a:p>
            <a:r>
              <a:rPr lang="fi-FI" dirty="0"/>
              <a:t>Eläinpalkkiot</a:t>
            </a:r>
          </a:p>
        </p:txBody>
      </p:sp>
      <p:sp>
        <p:nvSpPr>
          <p:cNvPr id="2" name="Tekstin paikkamerkki 1">
            <a:extLst>
              <a:ext uri="{FF2B5EF4-FFF2-40B4-BE49-F238E27FC236}">
                <a16:creationId xmlns:a16="http://schemas.microsoft.com/office/drawing/2014/main" id="{8E4AB356-8A20-2A9A-2EDB-D22BB170F29F}"/>
              </a:ext>
            </a:extLst>
          </p:cNvPr>
          <p:cNvSpPr>
            <a:spLocks noGrp="1"/>
          </p:cNvSpPr>
          <p:nvPr>
            <p:ph sz="quarter" idx="23"/>
          </p:nvPr>
        </p:nvSpPr>
        <p:spPr/>
        <p:txBody>
          <a:bodyPr>
            <a:normAutofit/>
          </a:bodyPr>
          <a:lstStyle/>
          <a:p>
            <a:r>
              <a:rPr lang="fi-FI" sz="2400" dirty="0">
                <a:latin typeface="+mn-lt"/>
              </a:rPr>
              <a:t>Nautojen palkkiot:</a:t>
            </a:r>
          </a:p>
          <a:p>
            <a:pPr lvl="1"/>
            <a:r>
              <a:rPr lang="fi-FI" strike="sngStrike" dirty="0">
                <a:solidFill>
                  <a:schemeClr val="bg1">
                    <a:lumMod val="75000"/>
                  </a:schemeClr>
                </a:solidFill>
                <a:latin typeface="+mn-lt"/>
              </a:rPr>
              <a:t>Emo- ja lypsylehmäpalkkio (Manner-Suomen AB-alue ja Manner-Ahvenanmaa)</a:t>
            </a:r>
          </a:p>
          <a:p>
            <a:pPr lvl="1"/>
            <a:r>
              <a:rPr lang="fi-FI" sz="2000" dirty="0">
                <a:highlight>
                  <a:srgbClr val="B1DFC5"/>
                </a:highlight>
                <a:latin typeface="+mn-lt"/>
              </a:rPr>
              <a:t>Sonnipalkkio (Manner-Suomen AB-alue ja C-alue sekä Manner-Ahvenanmaa)</a:t>
            </a:r>
          </a:p>
          <a:p>
            <a:pPr lvl="1"/>
            <a:r>
              <a:rPr lang="fi-FI" strike="sngStrike" dirty="0">
                <a:solidFill>
                  <a:schemeClr val="bg1">
                    <a:lumMod val="75000"/>
                  </a:schemeClr>
                </a:solidFill>
                <a:latin typeface="+mn-lt"/>
              </a:rPr>
              <a:t>Ulkosaariston nautapalkkio (AB-alue)</a:t>
            </a:r>
          </a:p>
          <a:p>
            <a:pPr lvl="1"/>
            <a:r>
              <a:rPr lang="fi-FI" strike="sngStrike" dirty="0">
                <a:solidFill>
                  <a:schemeClr val="bg1">
                    <a:lumMod val="75000"/>
                  </a:schemeClr>
                </a:solidFill>
                <a:latin typeface="+mn-lt"/>
              </a:rPr>
              <a:t>Teurashiehopalkkio (AB-alue)</a:t>
            </a:r>
          </a:p>
          <a:p>
            <a:pPr lvl="1"/>
            <a:endParaRPr lang="fi-FI" dirty="0">
              <a:latin typeface="+mn-lt"/>
            </a:endParaRPr>
          </a:p>
          <a:p>
            <a:r>
              <a:rPr lang="fi-FI" sz="2400" dirty="0">
                <a:latin typeface="+mn-lt"/>
              </a:rPr>
              <a:t>Lampaiden ja vuohien palkkiot:</a:t>
            </a:r>
          </a:p>
          <a:p>
            <a:pPr lvl="1"/>
            <a:r>
              <a:rPr lang="fi-FI" strike="sngStrike" dirty="0">
                <a:solidFill>
                  <a:schemeClr val="bg1">
                    <a:lumMod val="75000"/>
                  </a:schemeClr>
                </a:solidFill>
                <a:latin typeface="+mn-lt"/>
              </a:rPr>
              <a:t>Uuhipalkkio (Manner-Suomen AB-alue)</a:t>
            </a:r>
          </a:p>
          <a:p>
            <a:pPr lvl="1"/>
            <a:r>
              <a:rPr lang="fi-FI" strike="sngStrike" dirty="0">
                <a:solidFill>
                  <a:schemeClr val="bg1">
                    <a:lumMod val="75000"/>
                  </a:schemeClr>
                </a:solidFill>
                <a:latin typeface="+mn-lt"/>
              </a:rPr>
              <a:t>Uuhipalkkio (AB-alueen ulkosaaristo ja Manner-Ahvenanmaa) ja kuttupalkkio (AB-alue)</a:t>
            </a:r>
          </a:p>
          <a:p>
            <a:pPr lvl="1"/>
            <a:r>
              <a:rPr lang="fi-FI" sz="2000" dirty="0">
                <a:highlight>
                  <a:srgbClr val="B1DFC5"/>
                </a:highlight>
                <a:latin typeface="+mn-lt"/>
              </a:rPr>
              <a:t>Teuraskaritsa- ja teuraskilipalkkio (koko maa)</a:t>
            </a:r>
          </a:p>
        </p:txBody>
      </p:sp>
    </p:spTree>
    <p:extLst>
      <p:ext uri="{BB962C8B-B14F-4D97-AF65-F5344CB8AC3E}">
        <p14:creationId xmlns:p14="http://schemas.microsoft.com/office/powerpoint/2010/main" val="13737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1038027-1E4A-B1F9-8F8D-9A13961D2DE1}"/>
              </a:ext>
            </a:extLst>
          </p:cNvPr>
          <p:cNvSpPr>
            <a:spLocks noGrp="1"/>
          </p:cNvSpPr>
          <p:nvPr>
            <p:ph type="title"/>
          </p:nvPr>
        </p:nvSpPr>
        <p:spPr/>
        <p:txBody>
          <a:bodyPr/>
          <a:lstStyle/>
          <a:p>
            <a:r>
              <a:rPr lang="fi-FI" dirty="0"/>
              <a:t>Yleiset vaatimukset</a:t>
            </a:r>
          </a:p>
        </p:txBody>
      </p:sp>
      <p:sp>
        <p:nvSpPr>
          <p:cNvPr id="2" name="Tekstin paikkamerkki 1">
            <a:extLst>
              <a:ext uri="{FF2B5EF4-FFF2-40B4-BE49-F238E27FC236}">
                <a16:creationId xmlns:a16="http://schemas.microsoft.com/office/drawing/2014/main" id="{8E4AB356-8A20-2A9A-2EDB-D22BB170F29F}"/>
              </a:ext>
            </a:extLst>
          </p:cNvPr>
          <p:cNvSpPr>
            <a:spLocks noGrp="1"/>
          </p:cNvSpPr>
          <p:nvPr>
            <p:ph sz="quarter" idx="23"/>
          </p:nvPr>
        </p:nvSpPr>
        <p:spPr/>
        <p:txBody>
          <a:bodyPr>
            <a:normAutofit/>
          </a:bodyPr>
          <a:lstStyle/>
          <a:p>
            <a:pPr lvl="1">
              <a:lnSpc>
                <a:spcPct val="150000"/>
              </a:lnSpc>
            </a:pPr>
            <a:r>
              <a:rPr lang="fi-FI" sz="2000" dirty="0">
                <a:latin typeface="+mn-lt"/>
              </a:rPr>
              <a:t>Oltava aktiiviviljelijä</a:t>
            </a:r>
          </a:p>
          <a:p>
            <a:pPr lvl="1">
              <a:lnSpc>
                <a:spcPct val="150000"/>
              </a:lnSpc>
            </a:pPr>
            <a:r>
              <a:rPr lang="fi-FI" sz="2000" dirty="0">
                <a:latin typeface="+mn-lt"/>
              </a:rPr>
              <a:t>Noudatettava ehdollisuuden vaatimuksia</a:t>
            </a:r>
          </a:p>
          <a:p>
            <a:pPr lvl="1">
              <a:lnSpc>
                <a:spcPct val="150000"/>
              </a:lnSpc>
            </a:pPr>
            <a:r>
              <a:rPr lang="fi-FI" sz="2000" dirty="0">
                <a:latin typeface="+mn-lt"/>
              </a:rPr>
              <a:t>Ilmoitettava kaikki hallinnassa oleva maatalousmaa peltotukihaun loppuun mennessä</a:t>
            </a:r>
          </a:p>
          <a:p>
            <a:pPr lvl="1">
              <a:lnSpc>
                <a:spcPct val="150000"/>
              </a:lnSpc>
            </a:pPr>
            <a:r>
              <a:rPr lang="fi-FI" sz="2000" dirty="0">
                <a:latin typeface="+mn-lt"/>
              </a:rPr>
              <a:t>Noudatettava eläinten tunnistus- ja rekisteröintivaatimuksia</a:t>
            </a:r>
          </a:p>
          <a:p>
            <a:pPr lvl="1">
              <a:lnSpc>
                <a:spcPct val="150000"/>
              </a:lnSpc>
            </a:pPr>
            <a:r>
              <a:rPr lang="fi-FI" sz="2000" dirty="0">
                <a:latin typeface="+mn-lt"/>
              </a:rPr>
              <a:t>Varmistettava, että eläimen tiedot ovat oikein rekistereissä palkkiokohtaisena viitepäivänä</a:t>
            </a:r>
          </a:p>
          <a:p>
            <a:pPr lvl="1">
              <a:lnSpc>
                <a:spcPct val="150000"/>
              </a:lnSpc>
            </a:pPr>
            <a:r>
              <a:rPr lang="fi-FI" sz="2000" dirty="0">
                <a:latin typeface="+mn-lt"/>
              </a:rPr>
              <a:t>Noudatettava tavanomaista tuotantotapaa eli myytävä eläimiä eloon tai teuraaksi </a:t>
            </a:r>
          </a:p>
        </p:txBody>
      </p:sp>
    </p:spTree>
    <p:extLst>
      <p:ext uri="{BB962C8B-B14F-4D97-AF65-F5344CB8AC3E}">
        <p14:creationId xmlns:p14="http://schemas.microsoft.com/office/powerpoint/2010/main" val="11744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BB9B4CA-C9D4-BC29-E0C4-9E297DA76B50}"/>
              </a:ext>
            </a:extLst>
          </p:cNvPr>
          <p:cNvSpPr>
            <a:spLocks noGrp="1"/>
          </p:cNvSpPr>
          <p:nvPr>
            <p:ph type="title"/>
          </p:nvPr>
        </p:nvSpPr>
        <p:spPr/>
        <p:txBody>
          <a:bodyPr>
            <a:normAutofit/>
          </a:bodyPr>
          <a:lstStyle/>
          <a:p>
            <a:r>
              <a:rPr lang="fi-FI" dirty="0"/>
              <a:t>Sonnipalkkio</a:t>
            </a:r>
          </a:p>
        </p:txBody>
      </p:sp>
      <p:sp>
        <p:nvSpPr>
          <p:cNvPr id="2" name="Tekstin paikkamerkki 1">
            <a:extLst>
              <a:ext uri="{FF2B5EF4-FFF2-40B4-BE49-F238E27FC236}">
                <a16:creationId xmlns:a16="http://schemas.microsoft.com/office/drawing/2014/main" id="{14B1A916-CE20-3548-4173-E748279F44F8}"/>
              </a:ext>
            </a:extLst>
          </p:cNvPr>
          <p:cNvSpPr>
            <a:spLocks noGrp="1"/>
          </p:cNvSpPr>
          <p:nvPr>
            <p:ph sz="quarter" idx="23"/>
          </p:nvPr>
        </p:nvSpPr>
        <p:spPr/>
        <p:txBody>
          <a:bodyPr>
            <a:normAutofit fontScale="92500"/>
          </a:bodyPr>
          <a:lstStyle/>
          <a:p>
            <a:pPr marL="342900" lvl="0" indent="-342900">
              <a:lnSpc>
                <a:spcPct val="107000"/>
              </a:lnSpc>
              <a:spcAft>
                <a:spcPts val="800"/>
              </a:spcAft>
              <a:buFont typeface="Symbol" panose="05050102010706020507" pitchFamily="18" charset="2"/>
              <a:buChar char=""/>
            </a:pPr>
            <a:r>
              <a:rPr lang="fi-FI" sz="2200" dirty="0">
                <a:ea typeface="Calibri" panose="020F0502020204030204" pitchFamily="34" charset="0"/>
                <a:cs typeface="Times New Roman" panose="02020603050405020304" pitchFamily="18" charset="0"/>
              </a:rPr>
              <a:t>Sonnipalkkion sonnista ja härästä voi saada, jos:</a:t>
            </a:r>
          </a:p>
          <a:p>
            <a:pPr marL="742950" lvl="1" indent="-285750">
              <a:lnSpc>
                <a:spcPct val="107000"/>
              </a:lnSpc>
              <a:spcAft>
                <a:spcPts val="800"/>
              </a:spcAft>
              <a:buFont typeface="Courier New" panose="02070309020205020404" pitchFamily="49" charset="0"/>
              <a:buChar char="o"/>
            </a:pPr>
            <a:r>
              <a:rPr lang="fi-FI" sz="1900" dirty="0">
                <a:ea typeface="Calibri" panose="020F0502020204030204" pitchFamily="34" charset="0"/>
                <a:cs typeface="Times New Roman" panose="02020603050405020304" pitchFamily="18" charset="0"/>
              </a:rPr>
              <a:t>Eläin on vähintään 11 kuukauden ikäinen urospuolinen nautaeläin</a:t>
            </a:r>
          </a:p>
          <a:p>
            <a:pPr marL="742950" lvl="1" indent="-285750">
              <a:lnSpc>
                <a:spcPct val="107000"/>
              </a:lnSpc>
              <a:spcAft>
                <a:spcPts val="800"/>
              </a:spcAft>
              <a:buFont typeface="Courier New" panose="02070309020205020404" pitchFamily="49" charset="0"/>
              <a:buChar char="o"/>
            </a:pPr>
            <a:r>
              <a:rPr lang="fi-FI" sz="1900" dirty="0">
                <a:ea typeface="Calibri" panose="020F0502020204030204" pitchFamily="34" charset="0"/>
                <a:cs typeface="Times New Roman" panose="02020603050405020304" pitchFamily="18" charset="0"/>
              </a:rPr>
              <a:t>Eläimen tiedot ovat oikein nautarekisterissä viitepäivänä ja sen jälkeen </a:t>
            </a:r>
          </a:p>
          <a:p>
            <a:pPr marL="742950" lvl="1" indent="-285750">
              <a:lnSpc>
                <a:spcPct val="107000"/>
              </a:lnSpc>
              <a:spcAft>
                <a:spcPts val="800"/>
              </a:spcAft>
              <a:buFont typeface="Courier New" panose="02070309020205020404" pitchFamily="49" charset="0"/>
              <a:buChar char="o"/>
            </a:pPr>
            <a:r>
              <a:rPr lang="fi-FI" sz="1900" dirty="0">
                <a:ea typeface="Calibri" panose="020F0502020204030204" pitchFamily="34" charset="0"/>
                <a:cs typeface="Times New Roman" panose="02020603050405020304" pitchFamily="18" charset="0"/>
              </a:rPr>
              <a:t>Eläin on ollut tilallasi yhtäjaksoisesti 60 vuorokautta </a:t>
            </a:r>
            <a:r>
              <a:rPr lang="fi-FI" sz="1900" u="sng" dirty="0">
                <a:ea typeface="Calibri" panose="020F0502020204030204" pitchFamily="34" charset="0"/>
                <a:cs typeface="Times New Roman" panose="02020603050405020304" pitchFamily="18" charset="0"/>
              </a:rPr>
              <a:t>tukivuonna</a:t>
            </a:r>
            <a:endParaRPr lang="fi-FI" sz="19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2200" dirty="0">
                <a:effectLst/>
                <a:ea typeface="Calibri" panose="020F0502020204030204" pitchFamily="34" charset="0"/>
                <a:cs typeface="Times New Roman" panose="02020603050405020304" pitchFamily="18" charset="0"/>
              </a:rPr>
              <a:t>Sonnipalkkiota voidaan maksaa vain kerran eläimen elinaikana</a:t>
            </a:r>
          </a:p>
          <a:p>
            <a:pPr lvl="1">
              <a:lnSpc>
                <a:spcPct val="107000"/>
              </a:lnSpc>
              <a:spcAft>
                <a:spcPts val="800"/>
              </a:spcAft>
              <a:buFont typeface="Courier New" panose="02070309020205020404" pitchFamily="49" charset="0"/>
              <a:buChar char="o"/>
            </a:pPr>
            <a:r>
              <a:rPr lang="fi-FI" sz="1900" dirty="0">
                <a:ea typeface="Calibri" panose="020F0502020204030204" pitchFamily="34" charset="0"/>
                <a:cs typeface="Times New Roman" panose="02020603050405020304" pitchFamily="18" charset="0"/>
              </a:rPr>
              <a:t>Sonnipalkkio maksetaan nautarekisterin perusteella ensimmäiselle tuenhakijalle, jolla tukiehdot täyttyvät</a:t>
            </a:r>
            <a:r>
              <a:rPr lang="fi-FI" sz="1700" dirty="0">
                <a:ea typeface="Calibri" panose="020F0502020204030204" pitchFamily="34" charset="0"/>
                <a:cs typeface="Times New Roman" panose="02020603050405020304" pitchFamily="18" charset="0"/>
              </a:rPr>
              <a:t> </a:t>
            </a:r>
            <a:endParaRPr lang="fi-FI" sz="1700" dirty="0">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fi-FI" sz="2200" dirty="0">
                <a:ea typeface="Calibri" panose="020F0502020204030204" pitchFamily="34" charset="0"/>
                <a:cs typeface="Times New Roman" panose="02020603050405020304" pitchFamily="18" charset="0"/>
              </a:rPr>
              <a:t>S</a:t>
            </a:r>
            <a:r>
              <a:rPr lang="fi-FI" sz="2200" dirty="0">
                <a:effectLst/>
                <a:ea typeface="Calibri" panose="020F0502020204030204" pitchFamily="34" charset="0"/>
                <a:cs typeface="Times New Roman" panose="02020603050405020304" pitchFamily="18" charset="0"/>
              </a:rPr>
              <a:t>onni on palkkiokelpoinen vuonna 2025 jos se on syntynyt viimeistään 2.12.2024, eli se ehtii täyttää vuoden 2025 aikana 11 kuukautta ja myös 60 päivän tilallapitoaika ehtii kertyä </a:t>
            </a:r>
          </a:p>
          <a:p>
            <a:pPr marL="0" lvl="0" indent="0">
              <a:lnSpc>
                <a:spcPct val="107000"/>
              </a:lnSpc>
              <a:spcAft>
                <a:spcPts val="800"/>
              </a:spcAft>
              <a:buNone/>
            </a:pPr>
            <a:endParaRPr lang="fi-FI"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19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51AB887-CA7A-CB72-890D-141194974398}"/>
              </a:ext>
            </a:extLst>
          </p:cNvPr>
          <p:cNvSpPr>
            <a:spLocks noGrp="1"/>
          </p:cNvSpPr>
          <p:nvPr>
            <p:ph type="title"/>
          </p:nvPr>
        </p:nvSpPr>
        <p:spPr/>
        <p:txBody>
          <a:bodyPr/>
          <a:lstStyle/>
          <a:p>
            <a:r>
              <a:rPr lang="fi-FI" dirty="0"/>
              <a:t>Sonnipalkkio</a:t>
            </a:r>
          </a:p>
        </p:txBody>
      </p:sp>
      <p:sp>
        <p:nvSpPr>
          <p:cNvPr id="2" name="Tekstin paikkamerkki 1">
            <a:extLst>
              <a:ext uri="{FF2B5EF4-FFF2-40B4-BE49-F238E27FC236}">
                <a16:creationId xmlns:a16="http://schemas.microsoft.com/office/drawing/2014/main" id="{ED725411-2366-74BF-D4FB-1A36BE71ACE8}"/>
              </a:ext>
            </a:extLst>
          </p:cNvPr>
          <p:cNvSpPr>
            <a:spLocks noGrp="1"/>
          </p:cNvSpPr>
          <p:nvPr>
            <p:ph sz="quarter" idx="23"/>
          </p:nvPr>
        </p:nvSpPr>
        <p:spPr/>
        <p:txBody>
          <a:bodyPr>
            <a:normAutofit/>
          </a:bodyPr>
          <a:lstStyle/>
          <a:p>
            <a:pPr marL="342900" lvl="0" indent="-342900">
              <a:lnSpc>
                <a:spcPct val="107000"/>
              </a:lnSpc>
              <a:spcAft>
                <a:spcPts val="800"/>
              </a:spcAft>
              <a:buFont typeface="Symbol" panose="05050102010706020507" pitchFamily="18" charset="2"/>
              <a:buChar char=""/>
            </a:pPr>
            <a:r>
              <a:rPr lang="fi-FI" dirty="0">
                <a:effectLst/>
                <a:ea typeface="Calibri" panose="020F0502020204030204" pitchFamily="34" charset="0"/>
                <a:cs typeface="Calibri" panose="020F0502020204030204" pitchFamily="34" charset="0"/>
              </a:rPr>
              <a:t>Viitepäivänä </a:t>
            </a:r>
            <a:r>
              <a:rPr lang="fi-FI" b="1" dirty="0">
                <a:effectLst/>
                <a:ea typeface="Calibri" panose="020F0502020204030204" pitchFamily="34" charset="0"/>
                <a:cs typeface="Calibri" panose="020F0502020204030204" pitchFamily="34" charset="0"/>
              </a:rPr>
              <a:t>31.1.2025</a:t>
            </a:r>
            <a:r>
              <a:rPr lang="fi-FI" b="1" dirty="0">
                <a:ea typeface="Calibri" panose="020F0502020204030204" pitchFamily="34" charset="0"/>
                <a:cs typeface="Calibri" panose="020F0502020204030204" pitchFamily="34" charset="0"/>
              </a:rPr>
              <a:t> </a:t>
            </a:r>
            <a:r>
              <a:rPr lang="fi-FI" dirty="0">
                <a:effectLst/>
                <a:ea typeface="Calibri" panose="020F0502020204030204" pitchFamily="34" charset="0"/>
                <a:cs typeface="Calibri" panose="020F0502020204030204" pitchFamily="34" charset="0"/>
              </a:rPr>
              <a:t>eläimen tiedot tarkistetaan eläinrekisteristä eläimen palkkiokelpoisuuden tarkastelua varten</a:t>
            </a:r>
          </a:p>
          <a:p>
            <a:pPr lvl="1">
              <a:lnSpc>
                <a:spcPct val="107000"/>
              </a:lnSpc>
              <a:spcAft>
                <a:spcPts val="800"/>
              </a:spcAft>
              <a:buFont typeface="Courier New" panose="02070309020205020404" pitchFamily="49" charset="0"/>
              <a:buChar char="o"/>
            </a:pPr>
            <a:r>
              <a:rPr lang="fi-FI" dirty="0">
                <a:ea typeface="Calibri" panose="020F0502020204030204" pitchFamily="34" charset="0"/>
                <a:cs typeface="Calibri" panose="020F0502020204030204" pitchFamily="34" charset="0"/>
              </a:rPr>
              <a:t>Rekisteritiedoista tarkastetaan palkkiokelpoisten ja tukivuonna mahdollisesti palkkiokelpoisiksi tulevien eläinten </a:t>
            </a:r>
            <a:r>
              <a:rPr lang="fi-FI" i="1" dirty="0">
                <a:ea typeface="Calibri" panose="020F0502020204030204" pitchFamily="34" charset="0"/>
                <a:cs typeface="Calibri" panose="020F0502020204030204" pitchFamily="34" charset="0"/>
              </a:rPr>
              <a:t>sukupuoli</a:t>
            </a:r>
            <a:r>
              <a:rPr lang="fi-FI" dirty="0">
                <a:ea typeface="Calibri" panose="020F0502020204030204" pitchFamily="34" charset="0"/>
                <a:cs typeface="Calibri" panose="020F0502020204030204" pitchFamily="34" charset="0"/>
              </a:rPr>
              <a:t> sekä </a:t>
            </a:r>
            <a:r>
              <a:rPr lang="fi-FI" i="1" dirty="0">
                <a:ea typeface="Calibri" panose="020F0502020204030204" pitchFamily="34" charset="0"/>
                <a:cs typeface="Calibri" panose="020F0502020204030204" pitchFamily="34" charset="0"/>
              </a:rPr>
              <a:t>tulo- ja poistoilmoitusten ajantasaisuus</a:t>
            </a:r>
            <a:endParaRPr lang="fi-FI" dirty="0">
              <a:ea typeface="Calibri" panose="020F0502020204030204" pitchFamily="34" charset="0"/>
              <a:cs typeface="Calibri" panose="020F0502020204030204" pitchFamily="34" charset="0"/>
            </a:endParaRPr>
          </a:p>
          <a:p>
            <a:pPr lvl="1">
              <a:lnSpc>
                <a:spcPct val="107000"/>
              </a:lnSpc>
              <a:spcAft>
                <a:spcPts val="800"/>
              </a:spcAft>
              <a:buFont typeface="Courier New" panose="02070309020205020404" pitchFamily="49" charset="0"/>
              <a:buChar char="o"/>
            </a:pPr>
            <a:r>
              <a:rPr lang="fi-FI" dirty="0">
                <a:ea typeface="Calibri" panose="020F0502020204030204" pitchFamily="34" charset="0"/>
                <a:cs typeface="Calibri" panose="020F0502020204030204" pitchFamily="34" charset="0"/>
              </a:rPr>
              <a:t>Eläimen on oltava eläinrekisterissä elossa ja sen tulee olla (jonkun) sonnipalkkiota hakevan tilan hallinnassa viitepäivänä </a:t>
            </a:r>
          </a:p>
          <a:p>
            <a:pPr marL="342900" lvl="0" indent="-342900">
              <a:lnSpc>
                <a:spcPct val="107000"/>
              </a:lnSpc>
              <a:spcAft>
                <a:spcPts val="800"/>
              </a:spcAft>
              <a:buFont typeface="Symbol" panose="05050102010706020507" pitchFamily="18" charset="2"/>
              <a:buChar char=""/>
            </a:pPr>
            <a:r>
              <a:rPr lang="fi-FI" dirty="0">
                <a:ea typeface="Calibri" panose="020F0502020204030204" pitchFamily="34" charset="0"/>
                <a:cs typeface="Calibri" panose="020F0502020204030204" pitchFamily="34" charset="0"/>
              </a:rPr>
              <a:t>E</a:t>
            </a:r>
            <a:r>
              <a:rPr lang="fi-FI" dirty="0">
                <a:effectLst/>
                <a:ea typeface="Calibri" panose="020F0502020204030204" pitchFamily="34" charset="0"/>
                <a:cs typeface="Calibri" panose="020F0502020204030204" pitchFamily="34" charset="0"/>
              </a:rPr>
              <a:t>läimiä voi myydä ja ostaa ympäri vuoden</a:t>
            </a:r>
          </a:p>
          <a:p>
            <a:pPr lvl="1">
              <a:lnSpc>
                <a:spcPct val="107000"/>
              </a:lnSpc>
              <a:spcAft>
                <a:spcPts val="800"/>
              </a:spcAft>
              <a:buFont typeface="Courier New" panose="02070309020205020404" pitchFamily="49" charset="0"/>
              <a:buChar char="o"/>
            </a:pPr>
            <a:r>
              <a:rPr lang="fi-FI" dirty="0">
                <a:effectLst/>
                <a:ea typeface="Calibri" panose="020F0502020204030204" pitchFamily="34" charset="0"/>
                <a:cs typeface="Calibri" panose="020F0502020204030204" pitchFamily="34" charset="0"/>
              </a:rPr>
              <a:t>Viitepäivän (31.1.2025) jälkeen ostetusta, viimeistään 2.12.2024 syntyneestä eläimestä voi saada palkkion, jos eläimen haltijana viitepäivänä ollut on hakenut sonnipalkkiota vuonna 2025   </a:t>
            </a:r>
            <a:endParaRPr lang="fi-FI" dirty="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fi-FI" dirty="0">
                <a:effectLst/>
                <a:ea typeface="Calibri" panose="020F0502020204030204" pitchFamily="34" charset="0"/>
                <a:cs typeface="Calibri" panose="020F0502020204030204" pitchFamily="34" charset="0"/>
              </a:rPr>
              <a:t>Tuen määrä 170 euroa / eläin</a:t>
            </a:r>
          </a:p>
        </p:txBody>
      </p:sp>
    </p:spTree>
    <p:extLst>
      <p:ext uri="{BB962C8B-B14F-4D97-AF65-F5344CB8AC3E}">
        <p14:creationId xmlns:p14="http://schemas.microsoft.com/office/powerpoint/2010/main" val="409552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E9FD060B-C5D3-7748-0278-656F5DFF7DC6}"/>
              </a:ext>
            </a:extLst>
          </p:cNvPr>
          <p:cNvSpPr>
            <a:spLocks noGrp="1"/>
          </p:cNvSpPr>
          <p:nvPr>
            <p:ph type="title"/>
          </p:nvPr>
        </p:nvSpPr>
        <p:spPr/>
        <p:txBody>
          <a:bodyPr/>
          <a:lstStyle/>
          <a:p>
            <a:r>
              <a:rPr lang="fi-FI" dirty="0"/>
              <a:t>Tilallapitoaika sonnipalkkiossa</a:t>
            </a:r>
          </a:p>
        </p:txBody>
      </p:sp>
      <p:sp>
        <p:nvSpPr>
          <p:cNvPr id="2" name="Tekstin paikkamerkki 1">
            <a:extLst>
              <a:ext uri="{FF2B5EF4-FFF2-40B4-BE49-F238E27FC236}">
                <a16:creationId xmlns:a16="http://schemas.microsoft.com/office/drawing/2014/main" id="{73CD2F02-102D-599C-AD44-4FFD26CD98A1}"/>
              </a:ext>
            </a:extLst>
          </p:cNvPr>
          <p:cNvSpPr>
            <a:spLocks noGrp="1"/>
          </p:cNvSpPr>
          <p:nvPr>
            <p:ph sz="quarter" idx="23"/>
          </p:nvPr>
        </p:nvSpPr>
        <p:spPr/>
        <p:txBody>
          <a:bodyPr/>
          <a:lstStyle/>
          <a:p>
            <a:r>
              <a:rPr lang="fi-FI" dirty="0">
                <a:latin typeface="+mn-lt"/>
              </a:rPr>
              <a:t>Sonnin on oltava tukivuonna maatilalla yhtäjaksoisesti vähintään 60 vuorokautta siitä lähtien, kun ikävaatimus on täyttynyt</a:t>
            </a:r>
          </a:p>
          <a:p>
            <a:pPr marL="0" indent="0">
              <a:buNone/>
            </a:pPr>
            <a:endParaRPr lang="fi-FI" sz="1000" dirty="0">
              <a:latin typeface="+mn-lt"/>
            </a:endParaRPr>
          </a:p>
          <a:p>
            <a:r>
              <a:rPr lang="fi-FI" dirty="0">
                <a:latin typeface="+mn-lt"/>
              </a:rPr>
              <a:t>Tilallapitoaika alkaa:</a:t>
            </a:r>
          </a:p>
          <a:p>
            <a:pPr lvl="1">
              <a:lnSpc>
                <a:spcPct val="100000"/>
              </a:lnSpc>
              <a:buFont typeface="Courier New" panose="02070309020205020404" pitchFamily="49" charset="0"/>
              <a:buChar char="o"/>
            </a:pPr>
            <a:r>
              <a:rPr lang="fi-FI" dirty="0">
                <a:latin typeface="+mn-lt"/>
              </a:rPr>
              <a:t>Tukivuonna 1.1. jos sonni on aikaisemmin täyttänyt 11 kuukautta, tai</a:t>
            </a:r>
          </a:p>
          <a:p>
            <a:pPr lvl="1">
              <a:lnSpc>
                <a:spcPct val="100000"/>
              </a:lnSpc>
              <a:buFont typeface="Courier New" panose="02070309020205020404" pitchFamily="49" charset="0"/>
              <a:buChar char="o"/>
            </a:pPr>
            <a:r>
              <a:rPr lang="fi-FI" dirty="0">
                <a:latin typeface="+mn-lt"/>
              </a:rPr>
              <a:t>Siitä päivästä, kun sonni täyttää 11 kuukautta, tai</a:t>
            </a:r>
          </a:p>
          <a:p>
            <a:pPr lvl="1">
              <a:lnSpc>
                <a:spcPct val="100000"/>
              </a:lnSpc>
              <a:buFont typeface="Courier New" panose="02070309020205020404" pitchFamily="49" charset="0"/>
              <a:buChar char="o"/>
            </a:pPr>
            <a:r>
              <a:rPr lang="fi-FI" dirty="0">
                <a:latin typeface="+mn-lt"/>
              </a:rPr>
              <a:t>Ostopäivästä seuraava päivä, kun yli 11 kuukauden ikäinen sonni siirtyy tilalle</a:t>
            </a:r>
          </a:p>
          <a:p>
            <a:pPr marL="457200" lvl="1" indent="0">
              <a:lnSpc>
                <a:spcPct val="100000"/>
              </a:lnSpc>
              <a:buNone/>
            </a:pPr>
            <a:endParaRPr lang="fi-FI" sz="1000" dirty="0">
              <a:latin typeface="+mn-lt"/>
            </a:endParaRPr>
          </a:p>
          <a:p>
            <a:r>
              <a:rPr lang="fi-FI" dirty="0">
                <a:latin typeface="+mn-lt"/>
              </a:rPr>
              <a:t>Tilallapitoajan jälkeen sonnin voi poistaa</a:t>
            </a:r>
          </a:p>
          <a:p>
            <a:pPr lvl="1">
              <a:buFont typeface="Courier New" panose="02070309020205020404" pitchFamily="49" charset="0"/>
              <a:buChar char="o"/>
            </a:pPr>
            <a:r>
              <a:rPr lang="fi-FI" dirty="0">
                <a:latin typeface="+mn-lt"/>
              </a:rPr>
              <a:t>Palkkiota ei makseta, jos tilallapitoaika ei täyty</a:t>
            </a:r>
          </a:p>
          <a:p>
            <a:pPr marL="0" indent="0">
              <a:buNone/>
            </a:pPr>
            <a:endParaRPr lang="fi-FI" dirty="0"/>
          </a:p>
        </p:txBody>
      </p:sp>
    </p:spTree>
    <p:extLst>
      <p:ext uri="{BB962C8B-B14F-4D97-AF65-F5344CB8AC3E}">
        <p14:creationId xmlns:p14="http://schemas.microsoft.com/office/powerpoint/2010/main" val="281683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356713C-EBD7-FCAE-4BD2-88E1A4678BBD}"/>
              </a:ext>
            </a:extLst>
          </p:cNvPr>
          <p:cNvSpPr>
            <a:spLocks noGrp="1"/>
          </p:cNvSpPr>
          <p:nvPr>
            <p:ph type="title"/>
          </p:nvPr>
        </p:nvSpPr>
        <p:spPr/>
        <p:txBody>
          <a:bodyPr/>
          <a:lstStyle/>
          <a:p>
            <a:r>
              <a:rPr lang="fi-FI" dirty="0"/>
              <a:t>Teuraskaritsa- ja teuraskilipalkkio</a:t>
            </a:r>
          </a:p>
        </p:txBody>
      </p:sp>
      <p:sp>
        <p:nvSpPr>
          <p:cNvPr id="2" name="Tekstin paikkamerkki 1">
            <a:extLst>
              <a:ext uri="{FF2B5EF4-FFF2-40B4-BE49-F238E27FC236}">
                <a16:creationId xmlns:a16="http://schemas.microsoft.com/office/drawing/2014/main" id="{A4EF7F34-6244-997C-F7B0-B684C87F884B}"/>
              </a:ext>
            </a:extLst>
          </p:cNvPr>
          <p:cNvSpPr>
            <a:spLocks noGrp="1"/>
          </p:cNvSpPr>
          <p:nvPr>
            <p:ph sz="quarter" idx="23"/>
          </p:nvPr>
        </p:nvSpPr>
        <p:spPr/>
        <p:txBody>
          <a:bodyPr/>
          <a:lstStyle/>
          <a:p>
            <a:r>
              <a:rPr lang="fi-FI" dirty="0">
                <a:latin typeface="+mn-lt"/>
              </a:rPr>
              <a:t>Voit saada teuraskaritsa- ja teuraskilipalkkiota, jos</a:t>
            </a:r>
          </a:p>
          <a:p>
            <a:pPr lvl="1">
              <a:buFont typeface="Courier New" panose="02070309020205020404" pitchFamily="49" charset="0"/>
              <a:buChar char="o"/>
            </a:pPr>
            <a:r>
              <a:rPr lang="fi-FI" dirty="0">
                <a:latin typeface="+mn-lt"/>
              </a:rPr>
              <a:t>Karitsan tai kilin tiedot ovat oikein lammas- ja vuohirekisterissä viitepäivänä ja sen jälkeen</a:t>
            </a:r>
          </a:p>
          <a:p>
            <a:pPr lvl="1">
              <a:buFont typeface="Courier New" panose="02070309020205020404" pitchFamily="49" charset="0"/>
              <a:buChar char="o"/>
            </a:pPr>
            <a:r>
              <a:rPr lang="fi-FI" dirty="0">
                <a:latin typeface="+mn-lt"/>
              </a:rPr>
              <a:t>Karitsa teurastetaan enintään 12 kuukauden ikäisenä</a:t>
            </a:r>
          </a:p>
          <a:p>
            <a:pPr lvl="1">
              <a:buFont typeface="Courier New" panose="02070309020205020404" pitchFamily="49" charset="0"/>
              <a:buChar char="o"/>
            </a:pPr>
            <a:r>
              <a:rPr lang="fi-FI" dirty="0">
                <a:latin typeface="+mn-lt"/>
              </a:rPr>
              <a:t>Karitsa tai kili on poikimaton</a:t>
            </a:r>
          </a:p>
          <a:p>
            <a:pPr lvl="1">
              <a:buFont typeface="Courier New" panose="02070309020205020404" pitchFamily="49" charset="0"/>
              <a:buChar char="o"/>
            </a:pPr>
            <a:r>
              <a:rPr lang="fi-FI" dirty="0">
                <a:latin typeface="+mn-lt"/>
              </a:rPr>
              <a:t>Karitsan ruhopaino on vähintään 18 kiloa ja kilin ruhopaino on vähintään 10 kg</a:t>
            </a:r>
          </a:p>
          <a:p>
            <a:pPr lvl="1">
              <a:buFont typeface="Courier New" panose="02070309020205020404" pitchFamily="49" charset="0"/>
              <a:buChar char="o"/>
            </a:pPr>
            <a:r>
              <a:rPr lang="fi-FI" dirty="0">
                <a:latin typeface="+mn-lt"/>
              </a:rPr>
              <a:t>Karitsa tai kili on ollut tilallasi yhtäjaksoisesti 10 vuorokautta ennen teurastusta</a:t>
            </a:r>
          </a:p>
          <a:p>
            <a:pPr lvl="1">
              <a:buFont typeface="Courier New" panose="02070309020205020404" pitchFamily="49" charset="0"/>
              <a:buChar char="o"/>
            </a:pPr>
            <a:r>
              <a:rPr lang="fi-FI" dirty="0">
                <a:latin typeface="+mn-lt"/>
              </a:rPr>
              <a:t>Karitsa tai kili teurastetaan teurastamossa, joka on ilmoittautunut tuen osalta Ruokavirastoon</a:t>
            </a:r>
          </a:p>
          <a:p>
            <a:pPr marL="457200" lvl="1" indent="0">
              <a:buNone/>
            </a:pPr>
            <a:endParaRPr lang="fi-FI" dirty="0">
              <a:latin typeface="+mn-lt"/>
            </a:endParaRPr>
          </a:p>
          <a:p>
            <a:r>
              <a:rPr lang="fi-FI" dirty="0">
                <a:latin typeface="+mn-lt"/>
              </a:rPr>
              <a:t>Tuen määrä noin 35 euroa / eläin. </a:t>
            </a:r>
          </a:p>
          <a:p>
            <a:pPr lvl="1">
              <a:buFont typeface="Courier New" panose="02070309020205020404" pitchFamily="49" charset="0"/>
              <a:buChar char="o"/>
            </a:pPr>
            <a:r>
              <a:rPr lang="fi-FI" dirty="0">
                <a:latin typeface="+mn-lt"/>
              </a:rPr>
              <a:t>P</a:t>
            </a:r>
            <a:r>
              <a:rPr lang="fi-FI" b="0" i="0" dirty="0">
                <a:effectLst/>
                <a:latin typeface="+mn-lt"/>
              </a:rPr>
              <a:t>alkkiotaso tarkentuu vuosittain lopullisten eläinmäärien mukaan ja palkkion määrä voi alentua tai nousta</a:t>
            </a:r>
            <a:endParaRPr lang="fi-FI" dirty="0"/>
          </a:p>
        </p:txBody>
      </p:sp>
    </p:spTree>
    <p:extLst>
      <p:ext uri="{BB962C8B-B14F-4D97-AF65-F5344CB8AC3E}">
        <p14:creationId xmlns:p14="http://schemas.microsoft.com/office/powerpoint/2010/main" val="145586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ABE8BF0-98B2-E329-5735-B5A925466731}"/>
              </a:ext>
            </a:extLst>
          </p:cNvPr>
          <p:cNvSpPr>
            <a:spLocks noGrp="1"/>
          </p:cNvSpPr>
          <p:nvPr>
            <p:ph type="title"/>
          </p:nvPr>
        </p:nvSpPr>
        <p:spPr/>
        <p:txBody>
          <a:bodyPr/>
          <a:lstStyle/>
          <a:p>
            <a:r>
              <a:rPr lang="fi-FI" dirty="0"/>
              <a:t>Teuraskaritsa- ja teuraskilipalkkio</a:t>
            </a:r>
          </a:p>
        </p:txBody>
      </p:sp>
      <p:sp>
        <p:nvSpPr>
          <p:cNvPr id="2" name="Tekstin paikkamerkki 1">
            <a:extLst>
              <a:ext uri="{FF2B5EF4-FFF2-40B4-BE49-F238E27FC236}">
                <a16:creationId xmlns:a16="http://schemas.microsoft.com/office/drawing/2014/main" id="{5B418785-B56A-F6EC-08C0-1110EA75FB13}"/>
              </a:ext>
            </a:extLst>
          </p:cNvPr>
          <p:cNvSpPr>
            <a:spLocks noGrp="1"/>
          </p:cNvSpPr>
          <p:nvPr>
            <p:ph sz="quarter" idx="23"/>
          </p:nvPr>
        </p:nvSpPr>
        <p:spPr/>
        <p:txBody>
          <a:bodyPr>
            <a:normAutofit/>
          </a:bodyPr>
          <a:lstStyle/>
          <a:p>
            <a:r>
              <a:rPr lang="fi-FI" dirty="0">
                <a:latin typeface="+mn-lt"/>
              </a:rPr>
              <a:t>Viitepäivänä 10.1.2025 tai 1.6.2025 eläimen tiedot tarkistetaan eläinrekisteristä eläimen palkkiokelpoisuuden tarkastelua varten</a:t>
            </a:r>
          </a:p>
          <a:p>
            <a:pPr marL="0" indent="0">
              <a:buNone/>
            </a:pPr>
            <a:endParaRPr lang="fi-FI" sz="900" dirty="0">
              <a:latin typeface="+mn-lt"/>
            </a:endParaRPr>
          </a:p>
          <a:p>
            <a:pPr lvl="1">
              <a:buFont typeface="Courier New" panose="02070309020205020404" pitchFamily="49" charset="0"/>
              <a:buChar char="o"/>
            </a:pPr>
            <a:r>
              <a:rPr lang="fi-FI" b="0" i="0" dirty="0">
                <a:effectLst/>
                <a:latin typeface="+mn-lt"/>
              </a:rPr>
              <a:t>Viimeistään 10.1.2025 syntyneen eläimen viitepäivä on 10.1.2025 </a:t>
            </a:r>
          </a:p>
          <a:p>
            <a:pPr marL="457200" lvl="1" indent="0">
              <a:buNone/>
            </a:pPr>
            <a:endParaRPr lang="fi-FI" sz="900" b="0" i="0" dirty="0">
              <a:effectLst/>
              <a:latin typeface="+mn-lt"/>
            </a:endParaRPr>
          </a:p>
          <a:p>
            <a:pPr lvl="1">
              <a:buFont typeface="Courier New" panose="02070309020205020404" pitchFamily="49" charset="0"/>
              <a:buChar char="o"/>
            </a:pPr>
            <a:r>
              <a:rPr lang="fi-FI" b="0" i="0" dirty="0">
                <a:effectLst/>
                <a:latin typeface="+mn-lt"/>
              </a:rPr>
              <a:t>11.1.2025 – 1.6.2025 syntyneen eläimen viitepäivä on 1.6.2025</a:t>
            </a:r>
          </a:p>
          <a:p>
            <a:pPr marL="457200" lvl="1" indent="0">
              <a:buNone/>
            </a:pPr>
            <a:endParaRPr lang="fi-FI" sz="900" b="0" i="0" dirty="0">
              <a:effectLst/>
              <a:latin typeface="+mn-lt"/>
            </a:endParaRPr>
          </a:p>
          <a:p>
            <a:pPr lvl="1">
              <a:buFont typeface="Courier New" panose="02070309020205020404" pitchFamily="49" charset="0"/>
              <a:buChar char="o"/>
            </a:pPr>
            <a:r>
              <a:rPr lang="fi-FI" b="0" i="0" dirty="0">
                <a:effectLst/>
                <a:latin typeface="+mn-lt"/>
              </a:rPr>
              <a:t>Eläimen rekisteritietojen ja -ilmoitusten on oltava viitepäivänä lammas- ja vuohirekisterissä oikein ja eläin on oltava palkkiota hakevan hallinnassa.</a:t>
            </a:r>
          </a:p>
          <a:p>
            <a:pPr marL="457200" lvl="1" indent="0">
              <a:buNone/>
            </a:pPr>
            <a:endParaRPr lang="fi-FI" b="0" i="0" dirty="0">
              <a:effectLst/>
              <a:latin typeface="+mn-lt"/>
            </a:endParaRPr>
          </a:p>
          <a:p>
            <a:pPr marL="457200" lvl="1" indent="0">
              <a:buNone/>
            </a:pPr>
            <a:endParaRPr lang="fi-FI" dirty="0">
              <a:latin typeface="+mn-lt"/>
            </a:endParaRPr>
          </a:p>
        </p:txBody>
      </p:sp>
    </p:spTree>
    <p:extLst>
      <p:ext uri="{BB962C8B-B14F-4D97-AF65-F5344CB8AC3E}">
        <p14:creationId xmlns:p14="http://schemas.microsoft.com/office/powerpoint/2010/main" val="3425381674"/>
      </p:ext>
    </p:extLst>
  </p:cSld>
  <p:clrMapOvr>
    <a:masterClrMapping/>
  </p:clrMapOvr>
</p:sld>
</file>

<file path=ppt/theme/theme1.xml><?xml version="1.0" encoding="utf-8"?>
<a:theme xmlns:a="http://schemas.openxmlformats.org/drawingml/2006/main" name="Sisältökalvot">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LY-Keskus_PPT_EU-Osarahoittama_FIN.potx" id="{6B75AB95-4A83-4BFA-9575-FC73B29AF5E6}" vid="{B44DA7CD-8439-4491-A563-5AEEF0E0A960}"/>
    </a:ext>
  </a:extLst>
</a:theme>
</file>

<file path=ppt/theme/theme2.xml><?xml version="1.0" encoding="utf-8"?>
<a:theme xmlns:a="http://schemas.openxmlformats.org/drawingml/2006/main" name="Sisältökalvot - Ei alareunaa">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LY-Keskus_PPT_EU-Osarahoittama_FIN.potx" id="{6B75AB95-4A83-4BFA-9575-FC73B29AF5E6}" vid="{7C83B7AF-4F1D-4EBC-9929-606DC302090C}"/>
    </a:ext>
  </a:extLst>
</a:theme>
</file>

<file path=ppt/theme/theme3.xml><?xml version="1.0" encoding="utf-8"?>
<a:theme xmlns:a="http://schemas.openxmlformats.org/drawingml/2006/main" name="Kannet, välikalvot, loppukalvot">
  <a:themeElements>
    <a:clrScheme name="Ruokavirasto">
      <a:dk1>
        <a:srgbClr val="000000"/>
      </a:dk1>
      <a:lt1>
        <a:srgbClr val="FFFFFF"/>
      </a:lt1>
      <a:dk2>
        <a:srgbClr val="44546A"/>
      </a:dk2>
      <a:lt2>
        <a:srgbClr val="E7E6E6"/>
      </a:lt2>
      <a:accent1>
        <a:srgbClr val="63BD88"/>
      </a:accent1>
      <a:accent2>
        <a:srgbClr val="FE7303"/>
      </a:accent2>
      <a:accent3>
        <a:srgbClr val="165B94"/>
      </a:accent3>
      <a:accent4>
        <a:srgbClr val="F79283"/>
      </a:accent4>
      <a:accent5>
        <a:srgbClr val="30E0E9"/>
      </a:accent5>
      <a:accent6>
        <a:srgbClr val="E7B65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3BD88"/>
        </a:solidFill>
        <a:ln>
          <a:solidFill>
            <a:schemeClr val="bg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ELY-Keskus_PPT_EU-Osarahoittama_FIN.potx" id="{6B75AB95-4A83-4BFA-9575-FC73B29AF5E6}" vid="{58D5962C-3EA1-47ED-A60D-69D9E54EBFF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emplate>2024_ELY-Keskus_PPT_EU-Osarahoittama_FIN (1)</Template>
  <TotalTime>0</TotalTime>
  <Words>1177</Words>
  <Application>Microsoft Office PowerPoint</Application>
  <PresentationFormat>Laajakuva</PresentationFormat>
  <Paragraphs>148</Paragraphs>
  <Slides>19</Slides>
  <Notes>2</Notes>
  <HiddenSlides>0</HiddenSlides>
  <MMClips>0</MMClips>
  <ScaleCrop>false</ScaleCrop>
  <HeadingPairs>
    <vt:vector size="6" baseType="variant">
      <vt:variant>
        <vt:lpstr>Käytetyt fontit</vt:lpstr>
      </vt:variant>
      <vt:variant>
        <vt:i4>5</vt:i4>
      </vt:variant>
      <vt:variant>
        <vt:lpstr>Teema</vt:lpstr>
      </vt:variant>
      <vt:variant>
        <vt:i4>3</vt:i4>
      </vt:variant>
      <vt:variant>
        <vt:lpstr>Dian otsikot</vt:lpstr>
      </vt:variant>
      <vt:variant>
        <vt:i4>19</vt:i4>
      </vt:variant>
    </vt:vector>
  </HeadingPairs>
  <TitlesOfParts>
    <vt:vector size="27" baseType="lpstr">
      <vt:lpstr>Arial</vt:lpstr>
      <vt:lpstr>Calibri</vt:lpstr>
      <vt:lpstr>Courier New</vt:lpstr>
      <vt:lpstr>Symbol</vt:lpstr>
      <vt:lpstr>Tahoma</vt:lpstr>
      <vt:lpstr>Sisältökalvot</vt:lpstr>
      <vt:lpstr>Sisältökalvot - Ei alareunaa</vt:lpstr>
      <vt:lpstr>Kannet, välikalvot, loppukalvot</vt:lpstr>
      <vt:lpstr>Eläinpalkkiot (EU),  C-alue</vt:lpstr>
      <vt:lpstr>Eläintukien hakeminen</vt:lpstr>
      <vt:lpstr>Eläinpalkkiot</vt:lpstr>
      <vt:lpstr>Yleiset vaatimukset</vt:lpstr>
      <vt:lpstr>Sonnipalkkio</vt:lpstr>
      <vt:lpstr>Sonnipalkkio</vt:lpstr>
      <vt:lpstr>Tilallapitoaika sonnipalkkiossa</vt:lpstr>
      <vt:lpstr>Teuraskaritsa- ja teuraskilipalkkio</vt:lpstr>
      <vt:lpstr>Teuraskaritsa- ja teuraskilipalkkio</vt:lpstr>
      <vt:lpstr>Kansalliset kotieläintuet </vt:lpstr>
      <vt:lpstr>Kansalliset kotieläintuet</vt:lpstr>
      <vt:lpstr>Yleiset vaatimukset</vt:lpstr>
      <vt:lpstr>Emolehmät</vt:lpstr>
      <vt:lpstr>Sonnit (6kk–20kk ikäiset)</vt:lpstr>
      <vt:lpstr>Teurashiehot</vt:lpstr>
      <vt:lpstr>Uuhet</vt:lpstr>
      <vt:lpstr>Kutut</vt:lpstr>
      <vt:lpstr>Siat ja siipikarja</vt:lpstr>
      <vt:lpstr>Vipu-palvelun käyttö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2025-01-08T11:21:28Z</dcterms:created>
  <dcterms:modified xsi:type="dcterms:W3CDTF">2025-01-08T11:21:32Z</dcterms:modified>
</cp:coreProperties>
</file>