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5" r:id="rId5"/>
    <p:sldMasterId id="2147483714" r:id="rId6"/>
    <p:sldMasterId id="2147483693" r:id="rId7"/>
    <p:sldMasterId id="2147483724" r:id="rId8"/>
  </p:sldMasterIdLst>
  <p:notesMasterIdLst>
    <p:notesMasterId r:id="rId59"/>
  </p:notesMasterIdLst>
  <p:handoutMasterIdLst>
    <p:handoutMasterId r:id="rId60"/>
  </p:handoutMasterIdLst>
  <p:sldIdLst>
    <p:sldId id="256" r:id="rId9"/>
    <p:sldId id="257" r:id="rId10"/>
    <p:sldId id="262" r:id="rId11"/>
    <p:sldId id="277" r:id="rId12"/>
    <p:sldId id="304" r:id="rId13"/>
    <p:sldId id="307" r:id="rId14"/>
    <p:sldId id="275" r:id="rId15"/>
    <p:sldId id="273" r:id="rId16"/>
    <p:sldId id="274" r:id="rId17"/>
    <p:sldId id="278" r:id="rId18"/>
    <p:sldId id="279" r:id="rId19"/>
    <p:sldId id="281" r:id="rId20"/>
    <p:sldId id="282" r:id="rId21"/>
    <p:sldId id="284" r:id="rId22"/>
    <p:sldId id="285" r:id="rId23"/>
    <p:sldId id="264" r:id="rId24"/>
    <p:sldId id="286" r:id="rId25"/>
    <p:sldId id="298" r:id="rId26"/>
    <p:sldId id="287" r:id="rId27"/>
    <p:sldId id="288" r:id="rId28"/>
    <p:sldId id="289" r:id="rId29"/>
    <p:sldId id="290" r:id="rId30"/>
    <p:sldId id="313" r:id="rId31"/>
    <p:sldId id="291" r:id="rId32"/>
    <p:sldId id="293" r:id="rId33"/>
    <p:sldId id="266" r:id="rId34"/>
    <p:sldId id="296" r:id="rId35"/>
    <p:sldId id="297" r:id="rId36"/>
    <p:sldId id="314" r:id="rId37"/>
    <p:sldId id="265" r:id="rId38"/>
    <p:sldId id="308" r:id="rId39"/>
    <p:sldId id="309" r:id="rId40"/>
    <p:sldId id="267" r:id="rId41"/>
    <p:sldId id="299" r:id="rId42"/>
    <p:sldId id="268" r:id="rId43"/>
    <p:sldId id="311" r:id="rId44"/>
    <p:sldId id="260" r:id="rId45"/>
    <p:sldId id="315" r:id="rId46"/>
    <p:sldId id="261" r:id="rId47"/>
    <p:sldId id="269" r:id="rId48"/>
    <p:sldId id="270" r:id="rId49"/>
    <p:sldId id="302" r:id="rId50"/>
    <p:sldId id="303" r:id="rId51"/>
    <p:sldId id="312" r:id="rId52"/>
    <p:sldId id="271" r:id="rId53"/>
    <p:sldId id="294" r:id="rId54"/>
    <p:sldId id="272" r:id="rId55"/>
    <p:sldId id="295" r:id="rId56"/>
    <p:sldId id="300" r:id="rId57"/>
    <p:sldId id="301" r:id="rId58"/>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70"/>
    <a:srgbClr val="00463E"/>
    <a:srgbClr val="FF883E"/>
    <a:srgbClr val="FCCF61"/>
    <a:srgbClr val="00B388"/>
    <a:srgbClr val="C13A44"/>
    <a:srgbClr val="FFFFFF"/>
    <a:srgbClr val="8189A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3" autoAdjust="0"/>
    <p:restoredTop sz="88758" autoAdjust="0"/>
  </p:normalViewPr>
  <p:slideViewPr>
    <p:cSldViewPr snapToGrid="0">
      <p:cViewPr varScale="1">
        <p:scale>
          <a:sx n="56" d="100"/>
          <a:sy n="56" d="100"/>
        </p:scale>
        <p:origin x="1020" y="48"/>
      </p:cViewPr>
      <p:guideLst/>
    </p:cSldViewPr>
  </p:slideViewPr>
  <p:outlineViewPr>
    <p:cViewPr>
      <p:scale>
        <a:sx n="33" d="100"/>
        <a:sy n="33" d="100"/>
      </p:scale>
      <p:origin x="0" y="-8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82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hyperlink" Target="https://www.ruokavirasto.fi/tuet/maatalous/hakuoppaat-ja-ohjeet-viljelijoille/peltotukien-hakuopas/peltotukien-hakuopas-2026/#id-peltotukien-hakuopas-2026" TargetMode="External"/><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hyperlink" Target="https://www.ruokavirasto.fi/tuet/maatalous/hakuoppaat-ja-ohjeet-viljelijoille/peltotukien-hakuopas/peltotukien-hakuopas-2026/#id-peltotukien-hakuopas-2026" TargetMode="External"/><Relationship Id="rId1" Type="http://schemas.openxmlformats.org/officeDocument/2006/relationships/image" Target="../media/image44.sv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CBE70-3810-4F60-86BE-875B7A22266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6ABA802-2D41-4951-9463-57AC0C24E5F5}">
      <dgm:prSet custT="1"/>
      <dgm:spPr/>
      <dgm:t>
        <a:bodyPr/>
        <a:lstStyle/>
        <a:p>
          <a:pPr>
            <a:lnSpc>
              <a:spcPct val="100000"/>
            </a:lnSpc>
          </a:pPr>
          <a:r>
            <a:rPr lang="fi-FI" sz="1400" baseline="0" dirty="0"/>
            <a:t> Peruslohkomuutokset alkavat 7.4 (suositellaan tehtäväksi ennen toukokuun puoliväliä). </a:t>
          </a:r>
        </a:p>
        <a:p>
          <a:pPr>
            <a:lnSpc>
              <a:spcPct val="100000"/>
            </a:lnSpc>
          </a:pPr>
          <a:endParaRPr lang="fi-FI" sz="1400" baseline="0" dirty="0"/>
        </a:p>
        <a:p>
          <a:pPr>
            <a:lnSpc>
              <a:spcPct val="100000"/>
            </a:lnSpc>
          </a:pPr>
          <a:r>
            <a:rPr lang="fi-FI" sz="1400" baseline="0" dirty="0"/>
            <a:t>Myös kasvulohkotietoja voi täydentää 7.4 alkaen. </a:t>
          </a:r>
        </a:p>
        <a:p>
          <a:pPr>
            <a:lnSpc>
              <a:spcPct val="100000"/>
            </a:lnSpc>
          </a:pPr>
          <a:endParaRPr lang="fi-FI" sz="1400" baseline="0" dirty="0"/>
        </a:p>
        <a:p>
          <a:pPr>
            <a:lnSpc>
              <a:spcPct val="100000"/>
            </a:lnSpc>
          </a:pPr>
          <a:r>
            <a:rPr lang="en-US" sz="1400" dirty="0" err="1"/>
            <a:t>Peltotukihaku</a:t>
          </a:r>
          <a:r>
            <a:rPr lang="en-US" sz="1400" dirty="0"/>
            <a:t> </a:t>
          </a:r>
          <a:r>
            <a:rPr lang="en-US" sz="1400" dirty="0" err="1"/>
            <a:t>alkaa</a:t>
          </a:r>
          <a:r>
            <a:rPr lang="en-US" sz="1400" dirty="0"/>
            <a:t> 28.4</a:t>
          </a:r>
        </a:p>
      </dgm:t>
    </dgm:pt>
    <dgm:pt modelId="{1F4F3828-B684-49F8-ABBE-5824D2E7BC79}" type="parTrans" cxnId="{6CB1408C-55FD-4F47-B907-9769A6C538A5}">
      <dgm:prSet/>
      <dgm:spPr/>
      <dgm:t>
        <a:bodyPr/>
        <a:lstStyle/>
        <a:p>
          <a:endParaRPr lang="en-US"/>
        </a:p>
      </dgm:t>
    </dgm:pt>
    <dgm:pt modelId="{AD55BD5F-1528-45FA-B5C6-49699421CCAA}" type="sibTrans" cxnId="{6CB1408C-55FD-4F47-B907-9769A6C538A5}">
      <dgm:prSet/>
      <dgm:spPr/>
      <dgm:t>
        <a:bodyPr/>
        <a:lstStyle/>
        <a:p>
          <a:endParaRPr lang="en-US"/>
        </a:p>
      </dgm:t>
    </dgm:pt>
    <dgm:pt modelId="{256B4242-F5A2-4ECA-9DC4-63D8A1710F33}">
      <dgm:prSet custT="1"/>
      <dgm:spPr/>
      <dgm:t>
        <a:bodyPr/>
        <a:lstStyle/>
        <a:p>
          <a:pPr>
            <a:lnSpc>
              <a:spcPct val="100000"/>
            </a:lnSpc>
          </a:pPr>
          <a:r>
            <a:rPr lang="fi-FI" sz="1800" baseline="0" dirty="0"/>
            <a:t>Päättyy tiistaina 9.6.</a:t>
          </a:r>
          <a:endParaRPr lang="en-US" sz="1800" dirty="0"/>
        </a:p>
      </dgm:t>
    </dgm:pt>
    <dgm:pt modelId="{8C227300-49B5-484E-9429-F3526173383D}" type="parTrans" cxnId="{F7C317C3-C487-41E6-91F3-298B585213E1}">
      <dgm:prSet/>
      <dgm:spPr/>
      <dgm:t>
        <a:bodyPr/>
        <a:lstStyle/>
        <a:p>
          <a:endParaRPr lang="en-US"/>
        </a:p>
      </dgm:t>
    </dgm:pt>
    <dgm:pt modelId="{36701457-C05D-42C1-A80C-0DCA3709CCE1}" type="sibTrans" cxnId="{F7C317C3-C487-41E6-91F3-298B585213E1}">
      <dgm:prSet/>
      <dgm:spPr/>
      <dgm:t>
        <a:bodyPr/>
        <a:lstStyle/>
        <a:p>
          <a:endParaRPr lang="en-US"/>
        </a:p>
      </dgm:t>
    </dgm:pt>
    <dgm:pt modelId="{4E2A42C0-BF2B-4B17-A46C-A5C34B7DE336}">
      <dgm:prSet custT="1"/>
      <dgm:spPr/>
      <dgm:t>
        <a:bodyPr/>
        <a:lstStyle/>
        <a:p>
          <a:pPr>
            <a:lnSpc>
              <a:spcPct val="100000"/>
            </a:lnSpc>
          </a:pPr>
          <a:r>
            <a:rPr lang="en-US" sz="1400" dirty="0" err="1"/>
            <a:t>Peltotukien</a:t>
          </a:r>
          <a:r>
            <a:rPr lang="en-US" sz="1400" dirty="0"/>
            <a:t> </a:t>
          </a:r>
          <a:r>
            <a:rPr lang="en-US" sz="1400" dirty="0" err="1"/>
            <a:t>hakuopas</a:t>
          </a:r>
          <a:r>
            <a:rPr lang="en-US" sz="1400" dirty="0"/>
            <a:t> on </a:t>
          </a:r>
          <a:r>
            <a:rPr lang="en-US" sz="1400" dirty="0" err="1"/>
            <a:t>julkaistu</a:t>
          </a:r>
          <a:r>
            <a:rPr lang="en-US" sz="1400" dirty="0"/>
            <a:t> </a:t>
          </a:r>
          <a:r>
            <a:rPr lang="en-US" sz="1400" dirty="0" err="1"/>
            <a:t>osoitteessa</a:t>
          </a:r>
          <a:r>
            <a:rPr lang="en-US" sz="1400" dirty="0"/>
            <a:t> </a:t>
          </a:r>
          <a:r>
            <a:rPr lang="fi-FI" sz="1400" dirty="0">
              <a:hlinkClick xmlns:r="http://schemas.openxmlformats.org/officeDocument/2006/relationships" r:id="rId1"/>
            </a:rPr>
            <a:t>https://www.ruokavirasto.fi/tuet/maatalous/hakuoppaat-ja-ohjeet-viljelijoille/peltotukien-hakuopas/peltotukien-hakuopas-2026/#id-peltotukien-hakuopas-2026</a:t>
          </a:r>
          <a:r>
            <a:rPr lang="fi-FI" sz="1400" dirty="0"/>
            <a:t> </a:t>
          </a:r>
          <a:endParaRPr lang="en-US" sz="1400" dirty="0"/>
        </a:p>
      </dgm:t>
    </dgm:pt>
    <dgm:pt modelId="{3A126A88-E77D-47E7-B471-AAC3E1C8D052}" type="parTrans" cxnId="{BBBFDEC5-B351-45E9-BCF6-EB2A01C07C6D}">
      <dgm:prSet/>
      <dgm:spPr/>
      <dgm:t>
        <a:bodyPr/>
        <a:lstStyle/>
        <a:p>
          <a:endParaRPr lang="fi-FI"/>
        </a:p>
      </dgm:t>
    </dgm:pt>
    <dgm:pt modelId="{5236538D-78D9-49AF-900B-6E3373586E10}" type="sibTrans" cxnId="{BBBFDEC5-B351-45E9-BCF6-EB2A01C07C6D}">
      <dgm:prSet/>
      <dgm:spPr/>
      <dgm:t>
        <a:bodyPr/>
        <a:lstStyle/>
        <a:p>
          <a:endParaRPr lang="fi-FI"/>
        </a:p>
      </dgm:t>
    </dgm:pt>
    <dgm:pt modelId="{E983487C-99C6-4016-9149-42A24BC06D8B}" type="pres">
      <dgm:prSet presAssocID="{BB2CBE70-3810-4F60-86BE-875B7A22266A}" presName="root" presStyleCnt="0">
        <dgm:presLayoutVars>
          <dgm:dir/>
          <dgm:resizeHandles val="exact"/>
        </dgm:presLayoutVars>
      </dgm:prSet>
      <dgm:spPr/>
    </dgm:pt>
    <dgm:pt modelId="{44D0E753-08E6-4E7F-859F-14387CE74C15}" type="pres">
      <dgm:prSet presAssocID="{4E2A42C0-BF2B-4B17-A46C-A5C34B7DE336}" presName="compNode" presStyleCnt="0"/>
      <dgm:spPr/>
    </dgm:pt>
    <dgm:pt modelId="{DE834366-F1C8-493E-B6AA-9DC9FF40ED6C}" type="pres">
      <dgm:prSet presAssocID="{4E2A42C0-BF2B-4B17-A46C-A5C34B7DE336}"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yrkimys tasaisella täytöllä"/>
        </a:ext>
      </dgm:extLst>
    </dgm:pt>
    <dgm:pt modelId="{6FBD5E85-D73F-4CDA-83DA-86B35C40EACD}" type="pres">
      <dgm:prSet presAssocID="{4E2A42C0-BF2B-4B17-A46C-A5C34B7DE336}" presName="spaceRect" presStyleCnt="0"/>
      <dgm:spPr/>
    </dgm:pt>
    <dgm:pt modelId="{5EFE8DAB-55C9-49DA-9AA4-7C041B8AD426}" type="pres">
      <dgm:prSet presAssocID="{4E2A42C0-BF2B-4B17-A46C-A5C34B7DE336}" presName="textRect" presStyleLbl="revTx" presStyleIdx="0" presStyleCnt="3">
        <dgm:presLayoutVars>
          <dgm:chMax val="1"/>
          <dgm:chPref val="1"/>
        </dgm:presLayoutVars>
      </dgm:prSet>
      <dgm:spPr/>
    </dgm:pt>
    <dgm:pt modelId="{65C28FDA-76A9-40EC-88F8-8368928F98AA}" type="pres">
      <dgm:prSet presAssocID="{5236538D-78D9-49AF-900B-6E3373586E10}" presName="sibTrans" presStyleCnt="0"/>
      <dgm:spPr/>
    </dgm:pt>
    <dgm:pt modelId="{FD9012C4-2309-41EC-8D36-23C55B42962B}" type="pres">
      <dgm:prSet presAssocID="{66ABA802-2D41-4951-9463-57AC0C24E5F5}" presName="compNode" presStyleCnt="0"/>
      <dgm:spPr/>
    </dgm:pt>
    <dgm:pt modelId="{A7F91DD5-70AE-4CCD-AE9A-AC0571E8137C}" type="pres">
      <dgm:prSet presAssocID="{66ABA802-2D41-4951-9463-57AC0C24E5F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uorita"/>
        </a:ext>
      </dgm:extLst>
    </dgm:pt>
    <dgm:pt modelId="{B6045948-E793-4DC6-8590-EB794BE76699}" type="pres">
      <dgm:prSet presAssocID="{66ABA802-2D41-4951-9463-57AC0C24E5F5}" presName="spaceRect" presStyleCnt="0"/>
      <dgm:spPr/>
    </dgm:pt>
    <dgm:pt modelId="{9B1EDDA8-E34D-4B17-8534-E0F02D2353F5}" type="pres">
      <dgm:prSet presAssocID="{66ABA802-2D41-4951-9463-57AC0C24E5F5}" presName="textRect" presStyleLbl="revTx" presStyleIdx="1" presStyleCnt="3" custLinFactNeighborX="2953" custLinFactNeighborY="-6290">
        <dgm:presLayoutVars>
          <dgm:chMax val="1"/>
          <dgm:chPref val="1"/>
        </dgm:presLayoutVars>
      </dgm:prSet>
      <dgm:spPr/>
    </dgm:pt>
    <dgm:pt modelId="{D4B75512-8B3D-43F4-9237-78190A386A5E}" type="pres">
      <dgm:prSet presAssocID="{AD55BD5F-1528-45FA-B5C6-49699421CCAA}" presName="sibTrans" presStyleCnt="0"/>
      <dgm:spPr/>
    </dgm:pt>
    <dgm:pt modelId="{BCC1E078-373E-48B1-BC5F-7F9A7177CCCE}" type="pres">
      <dgm:prSet presAssocID="{256B4242-F5A2-4ECA-9DC4-63D8A1710F33}" presName="compNode" presStyleCnt="0"/>
      <dgm:spPr/>
    </dgm:pt>
    <dgm:pt modelId="{2FD7ED37-A665-4EE9-8623-CC95C483F21F}" type="pres">
      <dgm:prSet presAssocID="{256B4242-F5A2-4ECA-9DC4-63D8A1710F33}" presName="iconRect" presStyleLbl="node1" presStyleIdx="2" presStyleCnt="3" custLinFactNeighborX="1012" custLinFactNeighborY="151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lintamerkki"/>
        </a:ext>
      </dgm:extLst>
    </dgm:pt>
    <dgm:pt modelId="{E3DC869B-ED1E-4CE7-9F12-C1CDD1E64A39}" type="pres">
      <dgm:prSet presAssocID="{256B4242-F5A2-4ECA-9DC4-63D8A1710F33}" presName="spaceRect" presStyleCnt="0"/>
      <dgm:spPr/>
    </dgm:pt>
    <dgm:pt modelId="{07B1E054-CB70-40DF-8CAC-2ACA38DA2D7D}" type="pres">
      <dgm:prSet presAssocID="{256B4242-F5A2-4ECA-9DC4-63D8A1710F33}" presName="textRect" presStyleLbl="revTx" presStyleIdx="2" presStyleCnt="3">
        <dgm:presLayoutVars>
          <dgm:chMax val="1"/>
          <dgm:chPref val="1"/>
        </dgm:presLayoutVars>
      </dgm:prSet>
      <dgm:spPr/>
    </dgm:pt>
  </dgm:ptLst>
  <dgm:cxnLst>
    <dgm:cxn modelId="{83FC9705-4738-42CD-937E-9AF2310B457F}" type="presOf" srcId="{4E2A42C0-BF2B-4B17-A46C-A5C34B7DE336}" destId="{5EFE8DAB-55C9-49DA-9AA4-7C041B8AD426}" srcOrd="0" destOrd="0" presId="urn:microsoft.com/office/officeart/2018/2/layout/IconLabelList"/>
    <dgm:cxn modelId="{F0B32B13-AC39-461F-806F-663329D8D72D}" type="presOf" srcId="{66ABA802-2D41-4951-9463-57AC0C24E5F5}" destId="{9B1EDDA8-E34D-4B17-8534-E0F02D2353F5}" srcOrd="0" destOrd="0" presId="urn:microsoft.com/office/officeart/2018/2/layout/IconLabelList"/>
    <dgm:cxn modelId="{21CDFF78-20B0-4150-8EA7-6D56E9B34D66}" type="presOf" srcId="{BB2CBE70-3810-4F60-86BE-875B7A22266A}" destId="{E983487C-99C6-4016-9149-42A24BC06D8B}" srcOrd="0" destOrd="0" presId="urn:microsoft.com/office/officeart/2018/2/layout/IconLabelList"/>
    <dgm:cxn modelId="{6CB1408C-55FD-4F47-B907-9769A6C538A5}" srcId="{BB2CBE70-3810-4F60-86BE-875B7A22266A}" destId="{66ABA802-2D41-4951-9463-57AC0C24E5F5}" srcOrd="1" destOrd="0" parTransId="{1F4F3828-B684-49F8-ABBE-5824D2E7BC79}" sibTransId="{AD55BD5F-1528-45FA-B5C6-49699421CCAA}"/>
    <dgm:cxn modelId="{F7C317C3-C487-41E6-91F3-298B585213E1}" srcId="{BB2CBE70-3810-4F60-86BE-875B7A22266A}" destId="{256B4242-F5A2-4ECA-9DC4-63D8A1710F33}" srcOrd="2" destOrd="0" parTransId="{8C227300-49B5-484E-9429-F3526173383D}" sibTransId="{36701457-C05D-42C1-A80C-0DCA3709CCE1}"/>
    <dgm:cxn modelId="{BBBFDEC5-B351-45E9-BCF6-EB2A01C07C6D}" srcId="{BB2CBE70-3810-4F60-86BE-875B7A22266A}" destId="{4E2A42C0-BF2B-4B17-A46C-A5C34B7DE336}" srcOrd="0" destOrd="0" parTransId="{3A126A88-E77D-47E7-B471-AAC3E1C8D052}" sibTransId="{5236538D-78D9-49AF-900B-6E3373586E10}"/>
    <dgm:cxn modelId="{E84D3CD9-C616-4440-B242-E8BF69EC45CA}" type="presOf" srcId="{256B4242-F5A2-4ECA-9DC4-63D8A1710F33}" destId="{07B1E054-CB70-40DF-8CAC-2ACA38DA2D7D}" srcOrd="0" destOrd="0" presId="urn:microsoft.com/office/officeart/2018/2/layout/IconLabelList"/>
    <dgm:cxn modelId="{4C4E5AF8-3881-4A58-A47F-FDB60FAE6A12}" type="presParOf" srcId="{E983487C-99C6-4016-9149-42A24BC06D8B}" destId="{44D0E753-08E6-4E7F-859F-14387CE74C15}" srcOrd="0" destOrd="0" presId="urn:microsoft.com/office/officeart/2018/2/layout/IconLabelList"/>
    <dgm:cxn modelId="{7D246325-FB98-4DC8-8B4D-99FC6AF5A377}" type="presParOf" srcId="{44D0E753-08E6-4E7F-859F-14387CE74C15}" destId="{DE834366-F1C8-493E-B6AA-9DC9FF40ED6C}" srcOrd="0" destOrd="0" presId="urn:microsoft.com/office/officeart/2018/2/layout/IconLabelList"/>
    <dgm:cxn modelId="{42A77652-D01E-4E0E-92C5-DD59B9C36172}" type="presParOf" srcId="{44D0E753-08E6-4E7F-859F-14387CE74C15}" destId="{6FBD5E85-D73F-4CDA-83DA-86B35C40EACD}" srcOrd="1" destOrd="0" presId="urn:microsoft.com/office/officeart/2018/2/layout/IconLabelList"/>
    <dgm:cxn modelId="{41D917AB-C575-4729-8421-20BBA199E07E}" type="presParOf" srcId="{44D0E753-08E6-4E7F-859F-14387CE74C15}" destId="{5EFE8DAB-55C9-49DA-9AA4-7C041B8AD426}" srcOrd="2" destOrd="0" presId="urn:microsoft.com/office/officeart/2018/2/layout/IconLabelList"/>
    <dgm:cxn modelId="{FF2964B0-548E-44C8-8B5D-7F8B7B79688E}" type="presParOf" srcId="{E983487C-99C6-4016-9149-42A24BC06D8B}" destId="{65C28FDA-76A9-40EC-88F8-8368928F98AA}" srcOrd="1" destOrd="0" presId="urn:microsoft.com/office/officeart/2018/2/layout/IconLabelList"/>
    <dgm:cxn modelId="{052FEDE5-7409-4D78-84AA-7ACF8352186B}" type="presParOf" srcId="{E983487C-99C6-4016-9149-42A24BC06D8B}" destId="{FD9012C4-2309-41EC-8D36-23C55B42962B}" srcOrd="2" destOrd="0" presId="urn:microsoft.com/office/officeart/2018/2/layout/IconLabelList"/>
    <dgm:cxn modelId="{25B427BB-907E-461E-9073-091E3EB4C0AD}" type="presParOf" srcId="{FD9012C4-2309-41EC-8D36-23C55B42962B}" destId="{A7F91DD5-70AE-4CCD-AE9A-AC0571E8137C}" srcOrd="0" destOrd="0" presId="urn:microsoft.com/office/officeart/2018/2/layout/IconLabelList"/>
    <dgm:cxn modelId="{2C6F5097-D91D-4647-83EF-5D8A3DEAEFA1}" type="presParOf" srcId="{FD9012C4-2309-41EC-8D36-23C55B42962B}" destId="{B6045948-E793-4DC6-8590-EB794BE76699}" srcOrd="1" destOrd="0" presId="urn:microsoft.com/office/officeart/2018/2/layout/IconLabelList"/>
    <dgm:cxn modelId="{90BE0ED9-5DCD-4868-9354-506356BB9AFD}" type="presParOf" srcId="{FD9012C4-2309-41EC-8D36-23C55B42962B}" destId="{9B1EDDA8-E34D-4B17-8534-E0F02D2353F5}" srcOrd="2" destOrd="0" presId="urn:microsoft.com/office/officeart/2018/2/layout/IconLabelList"/>
    <dgm:cxn modelId="{4CF3D6A7-EAA1-4BFC-A31E-D0FA24169C34}" type="presParOf" srcId="{E983487C-99C6-4016-9149-42A24BC06D8B}" destId="{D4B75512-8B3D-43F4-9237-78190A386A5E}" srcOrd="3" destOrd="0" presId="urn:microsoft.com/office/officeart/2018/2/layout/IconLabelList"/>
    <dgm:cxn modelId="{76618821-D537-46C9-9189-C5A7E3512541}" type="presParOf" srcId="{E983487C-99C6-4016-9149-42A24BC06D8B}" destId="{BCC1E078-373E-48B1-BC5F-7F9A7177CCCE}" srcOrd="4" destOrd="0" presId="urn:microsoft.com/office/officeart/2018/2/layout/IconLabelList"/>
    <dgm:cxn modelId="{01F0FF49-D667-4843-AE96-5CBC87AC5069}" type="presParOf" srcId="{BCC1E078-373E-48B1-BC5F-7F9A7177CCCE}" destId="{2FD7ED37-A665-4EE9-8623-CC95C483F21F}" srcOrd="0" destOrd="0" presId="urn:microsoft.com/office/officeart/2018/2/layout/IconLabelList"/>
    <dgm:cxn modelId="{8E9A3A22-AB08-44B2-BB8E-BB29B121CD3A}" type="presParOf" srcId="{BCC1E078-373E-48B1-BC5F-7F9A7177CCCE}" destId="{E3DC869B-ED1E-4CE7-9F12-C1CDD1E64A39}" srcOrd="1" destOrd="0" presId="urn:microsoft.com/office/officeart/2018/2/layout/IconLabelList"/>
    <dgm:cxn modelId="{2EF56973-2A55-4513-AA64-CD4077533A5F}" type="presParOf" srcId="{BCC1E078-373E-48B1-BC5F-7F9A7177CCCE}" destId="{07B1E054-CB70-40DF-8CAC-2ACA38DA2D7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34366-F1C8-493E-B6AA-9DC9FF40ED6C}">
      <dsp:nvSpPr>
        <dsp:cNvPr id="0" name=""/>
        <dsp:cNvSpPr/>
      </dsp:nvSpPr>
      <dsp:spPr>
        <a:xfrm>
          <a:off x="2839350" y="215295"/>
          <a:ext cx="787851" cy="78785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E8DAB-55C9-49DA-9AA4-7C041B8AD426}">
      <dsp:nvSpPr>
        <dsp:cNvPr id="0" name=""/>
        <dsp:cNvSpPr/>
      </dsp:nvSpPr>
      <dsp:spPr>
        <a:xfrm>
          <a:off x="2357885" y="1619562"/>
          <a:ext cx="1750781" cy="2704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err="1"/>
            <a:t>Peltotukien</a:t>
          </a:r>
          <a:r>
            <a:rPr lang="en-US" sz="1400" kern="1200" dirty="0"/>
            <a:t> </a:t>
          </a:r>
          <a:r>
            <a:rPr lang="en-US" sz="1400" kern="1200" dirty="0" err="1"/>
            <a:t>hakuopas</a:t>
          </a:r>
          <a:r>
            <a:rPr lang="en-US" sz="1400" kern="1200" dirty="0"/>
            <a:t> on </a:t>
          </a:r>
          <a:r>
            <a:rPr lang="en-US" sz="1400" kern="1200" dirty="0" err="1"/>
            <a:t>julkaistu</a:t>
          </a:r>
          <a:r>
            <a:rPr lang="en-US" sz="1400" kern="1200" dirty="0"/>
            <a:t> </a:t>
          </a:r>
          <a:r>
            <a:rPr lang="en-US" sz="1400" kern="1200" dirty="0" err="1"/>
            <a:t>osoitteessa</a:t>
          </a:r>
          <a:r>
            <a:rPr lang="en-US" sz="1400" kern="1200" dirty="0"/>
            <a:t> </a:t>
          </a:r>
          <a:r>
            <a:rPr lang="fi-FI" sz="1400" kern="1200" dirty="0">
              <a:hlinkClick xmlns:r="http://schemas.openxmlformats.org/officeDocument/2006/relationships" r:id="rId2"/>
            </a:rPr>
            <a:t>https://www.ruokavirasto.fi/tuet/maatalous/hakuoppaat-ja-ohjeet-viljelijoille/peltotukien-hakuopas/peltotukien-hakuopas-2026/#id-peltotukien-hakuopas-2026</a:t>
          </a:r>
          <a:r>
            <a:rPr lang="fi-FI" sz="1400" kern="1200" dirty="0"/>
            <a:t> </a:t>
          </a:r>
          <a:endParaRPr lang="en-US" sz="1400" kern="1200" dirty="0"/>
        </a:p>
      </dsp:txBody>
      <dsp:txXfrm>
        <a:off x="2357885" y="1619562"/>
        <a:ext cx="1750781" cy="2704713"/>
      </dsp:txXfrm>
    </dsp:sp>
    <dsp:sp modelId="{A7F91DD5-70AE-4CCD-AE9A-AC0571E8137C}">
      <dsp:nvSpPr>
        <dsp:cNvPr id="0" name=""/>
        <dsp:cNvSpPr/>
      </dsp:nvSpPr>
      <dsp:spPr>
        <a:xfrm>
          <a:off x="4896518" y="215295"/>
          <a:ext cx="787851" cy="7878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1EDDA8-E34D-4B17-8534-E0F02D2353F5}">
      <dsp:nvSpPr>
        <dsp:cNvPr id="0" name=""/>
        <dsp:cNvSpPr/>
      </dsp:nvSpPr>
      <dsp:spPr>
        <a:xfrm>
          <a:off x="4466753" y="1449435"/>
          <a:ext cx="1750781" cy="2704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i-FI" sz="1400" kern="1200" baseline="0" dirty="0"/>
            <a:t> Peruslohkomuutokset alkavat 7.4 (suositellaan tehtäväksi ennen toukokuun puoliväliä). </a:t>
          </a:r>
        </a:p>
        <a:p>
          <a:pPr marL="0" lvl="0" indent="0" algn="ctr" defTabSz="622300">
            <a:lnSpc>
              <a:spcPct val="100000"/>
            </a:lnSpc>
            <a:spcBef>
              <a:spcPct val="0"/>
            </a:spcBef>
            <a:spcAft>
              <a:spcPct val="35000"/>
            </a:spcAft>
            <a:buNone/>
          </a:pPr>
          <a:endParaRPr lang="fi-FI" sz="1400" kern="1200" baseline="0" dirty="0"/>
        </a:p>
        <a:p>
          <a:pPr marL="0" lvl="0" indent="0" algn="ctr" defTabSz="622300">
            <a:lnSpc>
              <a:spcPct val="100000"/>
            </a:lnSpc>
            <a:spcBef>
              <a:spcPct val="0"/>
            </a:spcBef>
            <a:spcAft>
              <a:spcPct val="35000"/>
            </a:spcAft>
            <a:buNone/>
          </a:pPr>
          <a:r>
            <a:rPr lang="fi-FI" sz="1400" kern="1200" baseline="0" dirty="0"/>
            <a:t>Myös kasvulohkotietoja voi täydentää 7.4 alkaen. </a:t>
          </a:r>
        </a:p>
        <a:p>
          <a:pPr marL="0" lvl="0" indent="0" algn="ctr" defTabSz="622300">
            <a:lnSpc>
              <a:spcPct val="100000"/>
            </a:lnSpc>
            <a:spcBef>
              <a:spcPct val="0"/>
            </a:spcBef>
            <a:spcAft>
              <a:spcPct val="35000"/>
            </a:spcAft>
            <a:buNone/>
          </a:pPr>
          <a:endParaRPr lang="fi-FI" sz="1400" kern="1200" baseline="0" dirty="0"/>
        </a:p>
        <a:p>
          <a:pPr marL="0" lvl="0" indent="0" algn="ctr" defTabSz="622300">
            <a:lnSpc>
              <a:spcPct val="100000"/>
            </a:lnSpc>
            <a:spcBef>
              <a:spcPct val="0"/>
            </a:spcBef>
            <a:spcAft>
              <a:spcPct val="35000"/>
            </a:spcAft>
            <a:buNone/>
          </a:pPr>
          <a:r>
            <a:rPr lang="en-US" sz="1400" kern="1200" dirty="0" err="1"/>
            <a:t>Peltotukihaku</a:t>
          </a:r>
          <a:r>
            <a:rPr lang="en-US" sz="1400" kern="1200" dirty="0"/>
            <a:t> </a:t>
          </a:r>
          <a:r>
            <a:rPr lang="en-US" sz="1400" kern="1200" dirty="0" err="1"/>
            <a:t>alkaa</a:t>
          </a:r>
          <a:r>
            <a:rPr lang="en-US" sz="1400" kern="1200" dirty="0"/>
            <a:t> 28.4</a:t>
          </a:r>
        </a:p>
      </dsp:txBody>
      <dsp:txXfrm>
        <a:off x="4466753" y="1449435"/>
        <a:ext cx="1750781" cy="2704713"/>
      </dsp:txXfrm>
    </dsp:sp>
    <dsp:sp modelId="{2FD7ED37-A665-4EE9-8623-CC95C483F21F}">
      <dsp:nvSpPr>
        <dsp:cNvPr id="0" name=""/>
        <dsp:cNvSpPr/>
      </dsp:nvSpPr>
      <dsp:spPr>
        <a:xfrm>
          <a:off x="6961659" y="227246"/>
          <a:ext cx="787851" cy="78785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B1E054-CB70-40DF-8CAC-2ACA38DA2D7D}">
      <dsp:nvSpPr>
        <dsp:cNvPr id="0" name=""/>
        <dsp:cNvSpPr/>
      </dsp:nvSpPr>
      <dsp:spPr>
        <a:xfrm>
          <a:off x="6472221" y="1619562"/>
          <a:ext cx="1750781" cy="2704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fi-FI" sz="1800" kern="1200" baseline="0" dirty="0"/>
            <a:t>Päättyy tiistaina 9.6.</a:t>
          </a:r>
          <a:endParaRPr lang="en-US" sz="1800" kern="1200" dirty="0"/>
        </a:p>
      </dsp:txBody>
      <dsp:txXfrm>
        <a:off x="6472221" y="1619562"/>
        <a:ext cx="1750781" cy="270471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D8FCD50D-240B-4202-BA15-943630330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a:p>
        </p:txBody>
      </p:sp>
      <p:sp>
        <p:nvSpPr>
          <p:cNvPr id="3" name="Päivämäärän paikkamerkki 2">
            <a:extLst>
              <a:ext uri="{FF2B5EF4-FFF2-40B4-BE49-F238E27FC236}">
                <a16:creationId xmlns:a16="http://schemas.microsoft.com/office/drawing/2014/main" id="{10986A40-88CC-4CF8-A82C-0522A8417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F2BBEFD-3DCD-447F-A4C3-D88D3CCB0028}" type="datetime1">
              <a:rPr lang="fi-FI" smtClean="0"/>
              <a:t>17.4.2026</a:t>
            </a:fld>
            <a:endParaRPr lang="fi-FI" dirty="0"/>
          </a:p>
        </p:txBody>
      </p:sp>
      <p:sp>
        <p:nvSpPr>
          <p:cNvPr id="4" name="Alatunnisteen paikkamerkki 3">
            <a:extLst>
              <a:ext uri="{FF2B5EF4-FFF2-40B4-BE49-F238E27FC236}">
                <a16:creationId xmlns:a16="http://schemas.microsoft.com/office/drawing/2014/main" id="{7021F718-5D0C-484C-9E94-4002D1F60A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a:p>
        </p:txBody>
      </p:sp>
      <p:sp>
        <p:nvSpPr>
          <p:cNvPr id="5" name="Dian numeron paikkamerkki 4">
            <a:extLst>
              <a:ext uri="{FF2B5EF4-FFF2-40B4-BE49-F238E27FC236}">
                <a16:creationId xmlns:a16="http://schemas.microsoft.com/office/drawing/2014/main" id="{D546DE25-1D25-4297-ACEE-43B0A6165A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A706342-55CD-4F55-9921-27DD6E1BACC4}" type="slidenum">
              <a:rPr lang="fi-FI" smtClean="0"/>
              <a:t>‹#›</a:t>
            </a:fld>
            <a:endParaRPr lang="fi-FI"/>
          </a:p>
        </p:txBody>
      </p:sp>
    </p:spTree>
    <p:extLst>
      <p:ext uri="{BB962C8B-B14F-4D97-AF65-F5344CB8AC3E}">
        <p14:creationId xmlns:p14="http://schemas.microsoft.com/office/powerpoint/2010/main" val="11159513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A72FE-5D14-4C57-8BBD-EE3E8A5DE779}" type="datetime1">
              <a:rPr lang="fi-FI" smtClean="0"/>
              <a:pPr/>
              <a:t>17.4.2026</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0C86772-94DE-41DD-845F-738AE05EE900}" type="slidenum">
              <a:rPr lang="fi-FI" noProof="0" smtClean="0"/>
              <a:t>‹#›</a:t>
            </a:fld>
            <a:endParaRPr lang="fi-FI" noProof="0"/>
          </a:p>
        </p:txBody>
      </p:sp>
    </p:spTree>
    <p:extLst>
      <p:ext uri="{BB962C8B-B14F-4D97-AF65-F5344CB8AC3E}">
        <p14:creationId xmlns:p14="http://schemas.microsoft.com/office/powerpoint/2010/main" val="39184252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Ennallistamismenettely: Pysyvän nurmen määrä suhteessa maatalousmaan määrään ei saa vähentyä yli kymmentä prosenttia Suomen strategiasuunnitelmassa vahvistetusta viiteosuudesta. Viiteosuus on laskettu vuonna 2018 EU:n suoria tukia saaneiden tuenhakijoiden pysyvän nurmen pinta-alan perusteella. </a:t>
            </a:r>
            <a:r>
              <a:rPr lang="fi-FI" sz="1200" b="0" i="0" kern="1200" dirty="0">
                <a:solidFill>
                  <a:schemeClr val="tx1"/>
                </a:solidFill>
                <a:effectLst/>
                <a:latin typeface="+mn-lt"/>
                <a:ea typeface="+mn-ea"/>
                <a:cs typeface="+mn-cs"/>
              </a:rPr>
              <a:t>Jos pysyvän nurmen osuus maatalousmaasta vähenee Suomessa yli 10 prosenttia, otetaan käyttöön pysyvän nurmen ennallistamismenettely, eikä olemassa olevia pysyviä nurmia saa ottaa muuhun viljelykäyttöön. Ennallistaminen tarkoittaa sitä, että saatat joutua muuttamaan seitsemäksi vuodeksi osan maatalousmaan alastasi nurmelle.</a:t>
            </a:r>
            <a:endParaRPr lang="fi-FI" dirty="0"/>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3</a:t>
            </a:fld>
            <a:endParaRPr lang="fi-FI" noProof="0"/>
          </a:p>
        </p:txBody>
      </p:sp>
    </p:spTree>
    <p:extLst>
      <p:ext uri="{BB962C8B-B14F-4D97-AF65-F5344CB8AC3E}">
        <p14:creationId xmlns:p14="http://schemas.microsoft.com/office/powerpoint/2010/main" val="387795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C0201-80D3-11BF-49AB-597F1BA53E2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0CF10AD-384E-1BB3-20FE-D6EB8E59FF1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7D39DC4-FE18-04B3-4DC3-5DECDC85DDC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F2067C3C-6EAC-988C-60B0-998AB1A2B51E}"/>
              </a:ext>
            </a:extLst>
          </p:cNvPr>
          <p:cNvSpPr>
            <a:spLocks noGrp="1"/>
          </p:cNvSpPr>
          <p:nvPr>
            <p:ph type="sldNum" sz="quarter" idx="5"/>
          </p:nvPr>
        </p:nvSpPr>
        <p:spPr/>
        <p:txBody>
          <a:bodyPr/>
          <a:lstStyle/>
          <a:p>
            <a:pPr rtl="0"/>
            <a:fld id="{E0C86772-94DE-41DD-845F-738AE05EE900}" type="slidenum">
              <a:rPr lang="fi-FI" noProof="0" smtClean="0"/>
              <a:t>24</a:t>
            </a:fld>
            <a:endParaRPr lang="fi-FI" noProof="0"/>
          </a:p>
        </p:txBody>
      </p:sp>
    </p:spTree>
    <p:extLst>
      <p:ext uri="{BB962C8B-B14F-4D97-AF65-F5344CB8AC3E}">
        <p14:creationId xmlns:p14="http://schemas.microsoft.com/office/powerpoint/2010/main" val="263974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641ED-12F6-3FE6-5FF3-0CDABDEF40F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E95654A-D12B-464A-2AD9-955BE714C1B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7B36FC6-012B-75AE-22A4-8C11A0ED7B1B}"/>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854A26E7-DEB9-7C9A-D892-2B71842FE5D8}"/>
              </a:ext>
            </a:extLst>
          </p:cNvPr>
          <p:cNvSpPr>
            <a:spLocks noGrp="1"/>
          </p:cNvSpPr>
          <p:nvPr>
            <p:ph type="sldNum" sz="quarter" idx="5"/>
          </p:nvPr>
        </p:nvSpPr>
        <p:spPr/>
        <p:txBody>
          <a:bodyPr/>
          <a:lstStyle/>
          <a:p>
            <a:pPr rtl="0"/>
            <a:fld id="{E0C86772-94DE-41DD-845F-738AE05EE900}" type="slidenum">
              <a:rPr lang="fi-FI" noProof="0" smtClean="0"/>
              <a:t>25</a:t>
            </a:fld>
            <a:endParaRPr lang="fi-FI" noProof="0"/>
          </a:p>
        </p:txBody>
      </p:sp>
    </p:spTree>
    <p:extLst>
      <p:ext uri="{BB962C8B-B14F-4D97-AF65-F5344CB8AC3E}">
        <p14:creationId xmlns:p14="http://schemas.microsoft.com/office/powerpoint/2010/main" val="132492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29</a:t>
            </a:fld>
            <a:endParaRPr lang="fi-FI" noProof="0"/>
          </a:p>
        </p:txBody>
      </p:sp>
    </p:spTree>
    <p:extLst>
      <p:ext uri="{BB962C8B-B14F-4D97-AF65-F5344CB8AC3E}">
        <p14:creationId xmlns:p14="http://schemas.microsoft.com/office/powerpoint/2010/main" val="371610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44</a:t>
            </a:fld>
            <a:endParaRPr lang="fi-FI" noProof="0"/>
          </a:p>
        </p:txBody>
      </p:sp>
    </p:spTree>
    <p:extLst>
      <p:ext uri="{BB962C8B-B14F-4D97-AF65-F5344CB8AC3E}">
        <p14:creationId xmlns:p14="http://schemas.microsoft.com/office/powerpoint/2010/main" val="112463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Koskeeko monivuotinen viljelykierto aina viljelijää?</a:t>
            </a:r>
          </a:p>
          <a:p>
            <a:endParaRPr lang="fi-FI" dirty="0"/>
          </a:p>
          <a:p>
            <a:r>
              <a:rPr lang="fi-FI" dirty="0"/>
              <a:t>Ei koske, jos vaatimus täyttyy viljelyn monipuolistamisella.</a:t>
            </a:r>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4</a:t>
            </a:fld>
            <a:endParaRPr lang="fi-FI" noProof="0"/>
          </a:p>
        </p:txBody>
      </p:sp>
    </p:spTree>
    <p:extLst>
      <p:ext uri="{BB962C8B-B14F-4D97-AF65-F5344CB8AC3E}">
        <p14:creationId xmlns:p14="http://schemas.microsoft.com/office/powerpoint/2010/main" val="327844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Kasvipeitetuki säilyy samana, </a:t>
            </a:r>
            <a:r>
              <a:rPr lang="fi-FI" dirty="0" err="1"/>
              <a:t>lhn</a:t>
            </a:r>
            <a:r>
              <a:rPr lang="fi-FI" dirty="0"/>
              <a:t> laskee, </a:t>
            </a:r>
            <a:r>
              <a:rPr lang="fi-FI" dirty="0" err="1"/>
              <a:t>vln</a:t>
            </a:r>
            <a:r>
              <a:rPr lang="fi-FI" dirty="0"/>
              <a:t> ja </a:t>
            </a:r>
            <a:r>
              <a:rPr lang="fi-FI" dirty="0" err="1"/>
              <a:t>monimuot</a:t>
            </a:r>
            <a:r>
              <a:rPr lang="fi-FI" dirty="0"/>
              <a:t>. laskee, </a:t>
            </a:r>
            <a:r>
              <a:rPr lang="fi-FI" dirty="0" err="1"/>
              <a:t>vln</a:t>
            </a:r>
            <a:r>
              <a:rPr lang="fi-FI" dirty="0"/>
              <a:t> nousee.</a:t>
            </a:r>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11</a:t>
            </a:fld>
            <a:endParaRPr lang="fi-FI" noProof="0"/>
          </a:p>
        </p:txBody>
      </p:sp>
    </p:spTree>
    <p:extLst>
      <p:ext uri="{BB962C8B-B14F-4D97-AF65-F5344CB8AC3E}">
        <p14:creationId xmlns:p14="http://schemas.microsoft.com/office/powerpoint/2010/main" val="415963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E0C86772-94DE-41DD-845F-738AE05EE900}" type="slidenum">
              <a:rPr lang="fi-FI" noProof="0" smtClean="0"/>
              <a:t>17</a:t>
            </a:fld>
            <a:endParaRPr lang="fi-FI" noProof="0"/>
          </a:p>
        </p:txBody>
      </p:sp>
    </p:spTree>
    <p:extLst>
      <p:ext uri="{BB962C8B-B14F-4D97-AF65-F5344CB8AC3E}">
        <p14:creationId xmlns:p14="http://schemas.microsoft.com/office/powerpoint/2010/main" val="100136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013EC-590B-96D0-7EEA-C50D1EF742C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A91F4BE-2C8E-EF77-5406-73AA6FBF035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7A67DB4-FA75-A61E-A720-E104DB56DF5F}"/>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0F4F404-376E-C748-2B21-F9D9E4DB467D}"/>
              </a:ext>
            </a:extLst>
          </p:cNvPr>
          <p:cNvSpPr>
            <a:spLocks noGrp="1"/>
          </p:cNvSpPr>
          <p:nvPr>
            <p:ph type="sldNum" sz="quarter" idx="5"/>
          </p:nvPr>
        </p:nvSpPr>
        <p:spPr/>
        <p:txBody>
          <a:bodyPr/>
          <a:lstStyle/>
          <a:p>
            <a:pPr rtl="0"/>
            <a:fld id="{E0C86772-94DE-41DD-845F-738AE05EE900}" type="slidenum">
              <a:rPr lang="fi-FI" noProof="0" smtClean="0"/>
              <a:t>18</a:t>
            </a:fld>
            <a:endParaRPr lang="fi-FI" noProof="0"/>
          </a:p>
        </p:txBody>
      </p:sp>
    </p:spTree>
    <p:extLst>
      <p:ext uri="{BB962C8B-B14F-4D97-AF65-F5344CB8AC3E}">
        <p14:creationId xmlns:p14="http://schemas.microsoft.com/office/powerpoint/2010/main" val="122080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0EE2A-1979-0B4E-5674-38B9965434C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EFD3954-8FCF-26B9-6F2B-1342773DB5A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43D2A09-6445-B078-48A0-CEE32BD70D1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B271498-84DA-848C-B2B7-061B9B20A7B7}"/>
              </a:ext>
            </a:extLst>
          </p:cNvPr>
          <p:cNvSpPr>
            <a:spLocks noGrp="1"/>
          </p:cNvSpPr>
          <p:nvPr>
            <p:ph type="sldNum" sz="quarter" idx="5"/>
          </p:nvPr>
        </p:nvSpPr>
        <p:spPr/>
        <p:txBody>
          <a:bodyPr/>
          <a:lstStyle/>
          <a:p>
            <a:pPr rtl="0"/>
            <a:fld id="{E0C86772-94DE-41DD-845F-738AE05EE900}" type="slidenum">
              <a:rPr lang="fi-FI" noProof="0" smtClean="0"/>
              <a:t>19</a:t>
            </a:fld>
            <a:endParaRPr lang="fi-FI" noProof="0"/>
          </a:p>
        </p:txBody>
      </p:sp>
    </p:spTree>
    <p:extLst>
      <p:ext uri="{BB962C8B-B14F-4D97-AF65-F5344CB8AC3E}">
        <p14:creationId xmlns:p14="http://schemas.microsoft.com/office/powerpoint/2010/main" val="334919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E2AF-FF21-7650-8AEC-E8BAFCDA9A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C743CE4-D084-20F1-9E33-95B34206CD1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4492061-481A-98AF-C60C-32C7A8AECDF3}"/>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B3ACAEF-3371-D069-58FE-50BD5DA31BF6}"/>
              </a:ext>
            </a:extLst>
          </p:cNvPr>
          <p:cNvSpPr>
            <a:spLocks noGrp="1"/>
          </p:cNvSpPr>
          <p:nvPr>
            <p:ph type="sldNum" sz="quarter" idx="5"/>
          </p:nvPr>
        </p:nvSpPr>
        <p:spPr/>
        <p:txBody>
          <a:bodyPr/>
          <a:lstStyle/>
          <a:p>
            <a:pPr rtl="0"/>
            <a:fld id="{E0C86772-94DE-41DD-845F-738AE05EE900}" type="slidenum">
              <a:rPr lang="fi-FI" noProof="0" smtClean="0"/>
              <a:t>20</a:t>
            </a:fld>
            <a:endParaRPr lang="fi-FI" noProof="0"/>
          </a:p>
        </p:txBody>
      </p:sp>
    </p:spTree>
    <p:extLst>
      <p:ext uri="{BB962C8B-B14F-4D97-AF65-F5344CB8AC3E}">
        <p14:creationId xmlns:p14="http://schemas.microsoft.com/office/powerpoint/2010/main" val="377012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8188D-9B79-95A3-ED18-61479120445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B63F52A-7D5A-A2A0-9543-7129E8D5ACC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BF75851-2651-C95D-D7D8-5A303C1B11E3}"/>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4A18031C-2D02-1E06-484B-3831593FAC98}"/>
              </a:ext>
            </a:extLst>
          </p:cNvPr>
          <p:cNvSpPr>
            <a:spLocks noGrp="1"/>
          </p:cNvSpPr>
          <p:nvPr>
            <p:ph type="sldNum" sz="quarter" idx="5"/>
          </p:nvPr>
        </p:nvSpPr>
        <p:spPr/>
        <p:txBody>
          <a:bodyPr/>
          <a:lstStyle/>
          <a:p>
            <a:pPr rtl="0"/>
            <a:fld id="{E0C86772-94DE-41DD-845F-738AE05EE900}" type="slidenum">
              <a:rPr lang="fi-FI" noProof="0" smtClean="0"/>
              <a:t>21</a:t>
            </a:fld>
            <a:endParaRPr lang="fi-FI" noProof="0"/>
          </a:p>
        </p:txBody>
      </p:sp>
    </p:spTree>
    <p:extLst>
      <p:ext uri="{BB962C8B-B14F-4D97-AF65-F5344CB8AC3E}">
        <p14:creationId xmlns:p14="http://schemas.microsoft.com/office/powerpoint/2010/main" val="216783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BD49F-A7BA-B9DA-27E8-33A49FA934A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E1A1C45-DA27-15F9-C69B-5D32B256A83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A614232E-B798-579F-012E-3972153E55DE}"/>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EF49B9D9-50D0-6849-B5BD-2731EC882581}"/>
              </a:ext>
            </a:extLst>
          </p:cNvPr>
          <p:cNvSpPr>
            <a:spLocks noGrp="1"/>
          </p:cNvSpPr>
          <p:nvPr>
            <p:ph type="sldNum" sz="quarter" idx="5"/>
          </p:nvPr>
        </p:nvSpPr>
        <p:spPr/>
        <p:txBody>
          <a:bodyPr/>
          <a:lstStyle/>
          <a:p>
            <a:pPr rtl="0"/>
            <a:fld id="{E0C86772-94DE-41DD-845F-738AE05EE900}" type="slidenum">
              <a:rPr lang="fi-FI" noProof="0" smtClean="0"/>
              <a:t>22</a:t>
            </a:fld>
            <a:endParaRPr lang="fi-FI" noProof="0"/>
          </a:p>
        </p:txBody>
      </p:sp>
    </p:spTree>
    <p:extLst>
      <p:ext uri="{BB962C8B-B14F-4D97-AF65-F5344CB8AC3E}">
        <p14:creationId xmlns:p14="http://schemas.microsoft.com/office/powerpoint/2010/main" val="4057292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sv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332B57-459F-4669-8A88-96A6A1E147B5}"/>
              </a:ext>
            </a:extLst>
          </p:cNvPr>
          <p:cNvSpPr>
            <a:spLocks noGrp="1"/>
          </p:cNvSpPr>
          <p:nvPr>
            <p:ph type="title" hasCustomPrompt="1"/>
          </p:nvPr>
        </p:nvSpPr>
        <p:spPr>
          <a:xfrm>
            <a:off x="1280673" y="2891118"/>
            <a:ext cx="9278471" cy="1680882"/>
          </a:xfrm>
          <a:prstGeom prst="rect">
            <a:avLst/>
          </a:prstGeom>
          <a:noFill/>
        </p:spPr>
        <p:txBody>
          <a:bodyPr tIns="396000" rtlCol="0" anchor="t"/>
          <a:lstStyle>
            <a:lvl1pPr>
              <a:lnSpc>
                <a:spcPct val="80000"/>
              </a:lnSpc>
              <a:defRPr sz="4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1280673" y="5554500"/>
            <a:ext cx="5758074" cy="713975"/>
          </a:xfrm>
          <a:prstGeom prst="rect">
            <a:avLst/>
          </a:prstGeom>
          <a:noFill/>
        </p:spPr>
        <p:txBody>
          <a:bodyPr rtlCol="0" anchor="t"/>
          <a:lstStyle>
            <a:lvl1pPr marL="0" indent="0">
              <a:lnSpc>
                <a:spcPct val="100000"/>
              </a:lnSpc>
              <a:buNone/>
              <a:defRPr sz="2000" i="0" cap="none" spc="0" baseline="0">
                <a:solidFill>
                  <a:schemeClr val="accent2"/>
                </a:solidFill>
                <a:latin typeface="+mn-lt"/>
              </a:defRPr>
            </a:lvl1pPr>
          </a:lstStyle>
          <a:p>
            <a:pPr lvl="0" rtl="0"/>
            <a:r>
              <a:rPr lang="fi-FI" noProof="0" dirty="0"/>
              <a:t>Lisää tekstiä napsauttamalla</a:t>
            </a:r>
          </a:p>
        </p:txBody>
      </p:sp>
      <p:pic>
        <p:nvPicPr>
          <p:cNvPr id="4" name="Kuva 3">
            <a:extLst>
              <a:ext uri="{FF2B5EF4-FFF2-40B4-BE49-F238E27FC236}">
                <a16:creationId xmlns:a16="http://schemas.microsoft.com/office/drawing/2014/main" id="{0205771F-1992-4F6E-B1B0-2CF4A13F5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905" y="1870039"/>
            <a:ext cx="4805448" cy="1240664"/>
          </a:xfrm>
          <a:prstGeom prst="rect">
            <a:avLst/>
          </a:prstGeom>
        </p:spPr>
      </p:pic>
    </p:spTree>
    <p:extLst>
      <p:ext uri="{BB962C8B-B14F-4D97-AF65-F5344CB8AC3E}">
        <p14:creationId xmlns:p14="http://schemas.microsoft.com/office/powerpoint/2010/main" val="224338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yöreät kuvat rinnakkain ja otsikot">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9648CD00-92C1-4579-97BC-43DF76AB8D1C}"/>
              </a:ext>
            </a:extLst>
          </p:cNvPr>
          <p:cNvSpPr/>
          <p:nvPr userDrawn="1"/>
        </p:nvSpPr>
        <p:spPr>
          <a:xfrm>
            <a:off x="944170" y="1230086"/>
            <a:ext cx="3323030" cy="46590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509244"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1219200" y="3953514"/>
            <a:ext cx="2808513" cy="1783257"/>
          </a:xfrm>
          <a:prstGeom prst="rect">
            <a:avLst/>
          </a:prstGeom>
        </p:spPr>
        <p:txBody>
          <a:bodyPr rtlCol="0" anchor="t"/>
          <a:lstStyle>
            <a:lvl1pPr marL="0" indent="0" algn="l">
              <a:buNone/>
              <a:defRPr sz="1600" b="1" i="0" cap="none" spc="100" baseline="0">
                <a:solidFill>
                  <a:schemeClr val="bg1"/>
                </a:solidFill>
                <a:latin typeface="Arial" panose="020B0604020202020204" pitchFamily="34" charset="0"/>
              </a:defRPr>
            </a:lvl1pPr>
          </a:lstStyle>
          <a:p>
            <a:pPr lvl="0" rtl="0"/>
            <a:r>
              <a:rPr lang="fi-FI" noProof="0" dirty="0"/>
              <a:t>Lisää teksti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5995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29" name="Suorakulmio 28">
            <a:extLst>
              <a:ext uri="{FF2B5EF4-FFF2-40B4-BE49-F238E27FC236}">
                <a16:creationId xmlns:a16="http://schemas.microsoft.com/office/drawing/2014/main" id="{FED128E7-9DCC-4D8C-A1F0-805F48885C44}"/>
              </a:ext>
            </a:extLst>
          </p:cNvPr>
          <p:cNvSpPr/>
          <p:nvPr userDrawn="1"/>
        </p:nvSpPr>
        <p:spPr>
          <a:xfrm>
            <a:off x="4541245" y="1230086"/>
            <a:ext cx="3323030" cy="4659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Kuvan paikkamerkki 9">
            <a:extLst>
              <a:ext uri="{FF2B5EF4-FFF2-40B4-BE49-F238E27FC236}">
                <a16:creationId xmlns:a16="http://schemas.microsoft.com/office/drawing/2014/main" id="{0517CCC2-534F-40B2-A9E3-534866D22D0A}"/>
              </a:ext>
            </a:extLst>
          </p:cNvPr>
          <p:cNvSpPr>
            <a:spLocks noGrp="1"/>
          </p:cNvSpPr>
          <p:nvPr>
            <p:ph type="pic" sz="quarter" idx="42" hasCustomPrompt="1"/>
          </p:nvPr>
        </p:nvSpPr>
        <p:spPr>
          <a:xfrm>
            <a:off x="5106319"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1" name="Tekstin paikkamerkki 17">
            <a:extLst>
              <a:ext uri="{FF2B5EF4-FFF2-40B4-BE49-F238E27FC236}">
                <a16:creationId xmlns:a16="http://schemas.microsoft.com/office/drawing/2014/main" id="{4F57BBA2-983F-42CB-B1DF-6EE94937D07E}"/>
              </a:ext>
            </a:extLst>
          </p:cNvPr>
          <p:cNvSpPr>
            <a:spLocks noGrp="1"/>
          </p:cNvSpPr>
          <p:nvPr>
            <p:ph type="body" sz="quarter" idx="43" hasCustomPrompt="1"/>
          </p:nvPr>
        </p:nvSpPr>
        <p:spPr>
          <a:xfrm>
            <a:off x="4816275" y="3953514"/>
            <a:ext cx="2808513" cy="1783257"/>
          </a:xfrm>
          <a:prstGeom prst="rect">
            <a:avLst/>
          </a:prstGeom>
        </p:spPr>
        <p:txBody>
          <a:bodyPr rtlCol="0" anchor="t"/>
          <a:lstStyle>
            <a:lvl1pPr marL="0" indent="0" algn="l">
              <a:buNone/>
              <a:defRPr sz="1600" b="1" i="0" cap="none" spc="100" baseline="0">
                <a:solidFill>
                  <a:schemeClr val="tx2"/>
                </a:solidFill>
                <a:latin typeface="Arial" panose="020B0604020202020204" pitchFamily="34" charset="0"/>
              </a:defRPr>
            </a:lvl1pPr>
          </a:lstStyle>
          <a:p>
            <a:pPr lvl="0" rtl="0"/>
            <a:r>
              <a:rPr lang="fi-FI" noProof="0" dirty="0"/>
              <a:t>Lisää teksti napsauttamalla</a:t>
            </a:r>
          </a:p>
        </p:txBody>
      </p:sp>
      <p:sp>
        <p:nvSpPr>
          <p:cNvPr id="32" name="Suorakulmio 31">
            <a:extLst>
              <a:ext uri="{FF2B5EF4-FFF2-40B4-BE49-F238E27FC236}">
                <a16:creationId xmlns:a16="http://schemas.microsoft.com/office/drawing/2014/main" id="{07EC2430-C83B-491D-87E6-65BC826886C9}"/>
              </a:ext>
            </a:extLst>
          </p:cNvPr>
          <p:cNvSpPr/>
          <p:nvPr userDrawn="1"/>
        </p:nvSpPr>
        <p:spPr>
          <a:xfrm>
            <a:off x="8063427" y="1230086"/>
            <a:ext cx="3323030" cy="46590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Kuvan paikkamerkki 9">
            <a:extLst>
              <a:ext uri="{FF2B5EF4-FFF2-40B4-BE49-F238E27FC236}">
                <a16:creationId xmlns:a16="http://schemas.microsoft.com/office/drawing/2014/main" id="{010E2479-25F9-4C84-B314-72046AE85DA1}"/>
              </a:ext>
            </a:extLst>
          </p:cNvPr>
          <p:cNvSpPr>
            <a:spLocks noGrp="1"/>
          </p:cNvSpPr>
          <p:nvPr>
            <p:ph type="pic" sz="quarter" idx="44" hasCustomPrompt="1"/>
          </p:nvPr>
        </p:nvSpPr>
        <p:spPr>
          <a:xfrm>
            <a:off x="8628501"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4" name="Tekstin paikkamerkki 17">
            <a:extLst>
              <a:ext uri="{FF2B5EF4-FFF2-40B4-BE49-F238E27FC236}">
                <a16:creationId xmlns:a16="http://schemas.microsoft.com/office/drawing/2014/main" id="{973C193D-6936-44B1-9E24-1E3F34A4339B}"/>
              </a:ext>
            </a:extLst>
          </p:cNvPr>
          <p:cNvSpPr>
            <a:spLocks noGrp="1"/>
          </p:cNvSpPr>
          <p:nvPr>
            <p:ph type="body" sz="quarter" idx="45" hasCustomPrompt="1"/>
          </p:nvPr>
        </p:nvSpPr>
        <p:spPr>
          <a:xfrm>
            <a:off x="8338457" y="3953514"/>
            <a:ext cx="2808513" cy="1783257"/>
          </a:xfrm>
          <a:prstGeom prst="rect">
            <a:avLst/>
          </a:prstGeom>
        </p:spPr>
        <p:txBody>
          <a:bodyPr rtlCol="0" anchor="t"/>
          <a:lstStyle>
            <a:lvl1pPr marL="0" indent="0" algn="l">
              <a:buNone/>
              <a:defRPr sz="1600" b="1" i="0" cap="none" spc="100" baseline="0">
                <a:solidFill>
                  <a:schemeClr val="tx2"/>
                </a:solidFill>
                <a:latin typeface="Arial" panose="020B0604020202020204" pitchFamily="34" charset="0"/>
              </a:defRPr>
            </a:lvl1pPr>
          </a:lstStyle>
          <a:p>
            <a:pPr lvl="0" rtl="0"/>
            <a:r>
              <a:rPr lang="fi-FI" noProof="0" dirty="0"/>
              <a:t>Lisää teksti napsauttamalla</a:t>
            </a:r>
          </a:p>
        </p:txBody>
      </p:sp>
      <p:sp>
        <p:nvSpPr>
          <p:cNvPr id="20" name="Päivämäärän paikkamerkki 3">
            <a:extLst>
              <a:ext uri="{FF2B5EF4-FFF2-40B4-BE49-F238E27FC236}">
                <a16:creationId xmlns:a16="http://schemas.microsoft.com/office/drawing/2014/main" id="{0564389F-A6BB-46DE-8DE4-5C7923BB33BF}"/>
              </a:ext>
            </a:extLst>
          </p:cNvPr>
          <p:cNvSpPr>
            <a:spLocks noGrp="1"/>
          </p:cNvSpPr>
          <p:nvPr>
            <p:ph type="dt" sz="half" idx="2"/>
          </p:nvPr>
        </p:nvSpPr>
        <p:spPr>
          <a:xfrm>
            <a:off x="10634870" y="6355975"/>
            <a:ext cx="1437387"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6" name="Alatunnisteen paikkamerkki 4">
            <a:extLst>
              <a:ext uri="{FF2B5EF4-FFF2-40B4-BE49-F238E27FC236}">
                <a16:creationId xmlns:a16="http://schemas.microsoft.com/office/drawing/2014/main" id="{6FF680F3-E347-4F21-80B2-01FBA18E593D}"/>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361877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yöreät kuvat rinnakkain ja otsikot">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9648CD00-92C1-4579-97BC-43DF76AB8D1C}"/>
              </a:ext>
            </a:extLst>
          </p:cNvPr>
          <p:cNvSpPr/>
          <p:nvPr userDrawn="1"/>
        </p:nvSpPr>
        <p:spPr>
          <a:xfrm>
            <a:off x="944170" y="1230086"/>
            <a:ext cx="3323030" cy="4659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509244"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1219200"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5995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29" name="Suorakulmio 28">
            <a:extLst>
              <a:ext uri="{FF2B5EF4-FFF2-40B4-BE49-F238E27FC236}">
                <a16:creationId xmlns:a16="http://schemas.microsoft.com/office/drawing/2014/main" id="{FED128E7-9DCC-4D8C-A1F0-805F48885C44}"/>
              </a:ext>
            </a:extLst>
          </p:cNvPr>
          <p:cNvSpPr/>
          <p:nvPr userDrawn="1"/>
        </p:nvSpPr>
        <p:spPr>
          <a:xfrm>
            <a:off x="4541245" y="1230086"/>
            <a:ext cx="3323030" cy="4659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Kuvan paikkamerkki 9">
            <a:extLst>
              <a:ext uri="{FF2B5EF4-FFF2-40B4-BE49-F238E27FC236}">
                <a16:creationId xmlns:a16="http://schemas.microsoft.com/office/drawing/2014/main" id="{0517CCC2-534F-40B2-A9E3-534866D22D0A}"/>
              </a:ext>
            </a:extLst>
          </p:cNvPr>
          <p:cNvSpPr>
            <a:spLocks noGrp="1"/>
          </p:cNvSpPr>
          <p:nvPr>
            <p:ph type="pic" sz="quarter" idx="42" hasCustomPrompt="1"/>
          </p:nvPr>
        </p:nvSpPr>
        <p:spPr>
          <a:xfrm>
            <a:off x="5106319"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1" name="Tekstin paikkamerkki 17">
            <a:extLst>
              <a:ext uri="{FF2B5EF4-FFF2-40B4-BE49-F238E27FC236}">
                <a16:creationId xmlns:a16="http://schemas.microsoft.com/office/drawing/2014/main" id="{4F57BBA2-983F-42CB-B1DF-6EE94937D07E}"/>
              </a:ext>
            </a:extLst>
          </p:cNvPr>
          <p:cNvSpPr>
            <a:spLocks noGrp="1"/>
          </p:cNvSpPr>
          <p:nvPr>
            <p:ph type="body" sz="quarter" idx="43" hasCustomPrompt="1"/>
          </p:nvPr>
        </p:nvSpPr>
        <p:spPr>
          <a:xfrm>
            <a:off x="4816275"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32" name="Suorakulmio 31">
            <a:extLst>
              <a:ext uri="{FF2B5EF4-FFF2-40B4-BE49-F238E27FC236}">
                <a16:creationId xmlns:a16="http://schemas.microsoft.com/office/drawing/2014/main" id="{07EC2430-C83B-491D-87E6-65BC826886C9}"/>
              </a:ext>
            </a:extLst>
          </p:cNvPr>
          <p:cNvSpPr/>
          <p:nvPr userDrawn="1"/>
        </p:nvSpPr>
        <p:spPr>
          <a:xfrm>
            <a:off x="8063427" y="1230086"/>
            <a:ext cx="3323030" cy="46590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Kuvan paikkamerkki 9">
            <a:extLst>
              <a:ext uri="{FF2B5EF4-FFF2-40B4-BE49-F238E27FC236}">
                <a16:creationId xmlns:a16="http://schemas.microsoft.com/office/drawing/2014/main" id="{010E2479-25F9-4C84-B314-72046AE85DA1}"/>
              </a:ext>
            </a:extLst>
          </p:cNvPr>
          <p:cNvSpPr>
            <a:spLocks noGrp="1"/>
          </p:cNvSpPr>
          <p:nvPr>
            <p:ph type="pic" sz="quarter" idx="44" hasCustomPrompt="1"/>
          </p:nvPr>
        </p:nvSpPr>
        <p:spPr>
          <a:xfrm>
            <a:off x="8628501"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4" name="Tekstin paikkamerkki 17">
            <a:extLst>
              <a:ext uri="{FF2B5EF4-FFF2-40B4-BE49-F238E27FC236}">
                <a16:creationId xmlns:a16="http://schemas.microsoft.com/office/drawing/2014/main" id="{973C193D-6936-44B1-9E24-1E3F34A4339B}"/>
              </a:ext>
            </a:extLst>
          </p:cNvPr>
          <p:cNvSpPr>
            <a:spLocks noGrp="1"/>
          </p:cNvSpPr>
          <p:nvPr>
            <p:ph type="body" sz="quarter" idx="45" hasCustomPrompt="1"/>
          </p:nvPr>
        </p:nvSpPr>
        <p:spPr>
          <a:xfrm>
            <a:off x="8338457"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17" name="Päivämäärän paikkamerkki 3">
            <a:extLst>
              <a:ext uri="{FF2B5EF4-FFF2-40B4-BE49-F238E27FC236}">
                <a16:creationId xmlns:a16="http://schemas.microsoft.com/office/drawing/2014/main" id="{A5A6E720-0305-4C40-B01A-9137C99E465C}"/>
              </a:ext>
            </a:extLst>
          </p:cNvPr>
          <p:cNvSpPr>
            <a:spLocks noGrp="1"/>
          </p:cNvSpPr>
          <p:nvPr>
            <p:ph type="dt" sz="half" idx="2"/>
          </p:nvPr>
        </p:nvSpPr>
        <p:spPr>
          <a:xfrm>
            <a:off x="10555357" y="6355975"/>
            <a:ext cx="15169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9" name="Alatunnisteen paikkamerkki 4">
            <a:extLst>
              <a:ext uri="{FF2B5EF4-FFF2-40B4-BE49-F238E27FC236}">
                <a16:creationId xmlns:a16="http://schemas.microsoft.com/office/drawing/2014/main" id="{3A12F332-C500-4B2C-9B1B-B6576FEDFAEF}"/>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250771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ä ja puhekupl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FF271A0C-E4A7-4139-AC01-BA5F1400F386}"/>
              </a:ext>
            </a:extLst>
          </p:cNvPr>
          <p:cNvSpPr>
            <a:spLocks noGrp="1"/>
          </p:cNvSpPr>
          <p:nvPr>
            <p:ph sz="quarter" idx="15" hasCustomPrompt="1"/>
          </p:nvPr>
        </p:nvSpPr>
        <p:spPr>
          <a:xfrm>
            <a:off x="753862" y="1350410"/>
            <a:ext cx="7502632" cy="4633658"/>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6" name="Dian numeron paikkamerkki 8">
            <a:extLst>
              <a:ext uri="{FF2B5EF4-FFF2-40B4-BE49-F238E27FC236}">
                <a16:creationId xmlns:a16="http://schemas.microsoft.com/office/drawing/2014/main" id="{9684CF7F-D051-47DA-95A3-51B166D46026}"/>
              </a:ext>
            </a:extLst>
          </p:cNvPr>
          <p:cNvSpPr>
            <a:spLocks noGrp="1"/>
          </p:cNvSpPr>
          <p:nvPr>
            <p:ph type="sldNum" sz="quarter" idx="12"/>
          </p:nvPr>
        </p:nvSpPr>
        <p:spPr>
          <a:xfrm>
            <a:off x="11695590" y="136899"/>
            <a:ext cx="496410" cy="365125"/>
          </a:xfrm>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191832"/>
            <a:ext cx="11255828" cy="1002287"/>
          </a:xfrm>
          <a:prstGeom prst="rect">
            <a:avLst/>
          </a:prstGeom>
          <a:noFill/>
        </p:spPr>
        <p:txBody>
          <a:bodyPr tIns="396000" rtlCol="0" anchor="t"/>
          <a:lstStyle>
            <a:lvl1pPr>
              <a:lnSpc>
                <a:spcPct val="80000"/>
              </a:lnSpc>
              <a:defRPr sz="40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20" name="Vuokaaviosymboli: Liitin 8">
            <a:extLst>
              <a:ext uri="{FF2B5EF4-FFF2-40B4-BE49-F238E27FC236}">
                <a16:creationId xmlns:a16="http://schemas.microsoft.com/office/drawing/2014/main" id="{1742BDE5-EE44-44B0-80B2-AB69534F29CD}"/>
              </a:ext>
            </a:extLst>
          </p:cNvPr>
          <p:cNvSpPr/>
          <p:nvPr userDrawn="1"/>
        </p:nvSpPr>
        <p:spPr>
          <a:xfrm>
            <a:off x="7967435" y="1444495"/>
            <a:ext cx="3720346" cy="4063096"/>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Tekstin paikkamerkki 12">
            <a:extLst>
              <a:ext uri="{FF2B5EF4-FFF2-40B4-BE49-F238E27FC236}">
                <a16:creationId xmlns:a16="http://schemas.microsoft.com/office/drawing/2014/main" id="{0AF18F35-EA0C-44EC-87C1-F91EF41ACF1B}"/>
              </a:ext>
            </a:extLst>
          </p:cNvPr>
          <p:cNvSpPr>
            <a:spLocks noGrp="1"/>
          </p:cNvSpPr>
          <p:nvPr>
            <p:ph type="body" sz="quarter" idx="43" hasCustomPrompt="1"/>
          </p:nvPr>
        </p:nvSpPr>
        <p:spPr>
          <a:xfrm>
            <a:off x="8426544" y="2406285"/>
            <a:ext cx="2420728" cy="995967"/>
          </a:xfrm>
          <a:prstGeom prst="rect">
            <a:avLst/>
          </a:prstGeom>
          <a:noFill/>
        </p:spPr>
        <p:txBody>
          <a:bodyPr rtlCol="0" anchor="t"/>
          <a:lstStyle>
            <a:lvl1pPr marL="0" indent="0">
              <a:lnSpc>
                <a:spcPct val="100000"/>
              </a:lnSpc>
              <a:buNone/>
              <a:defRPr sz="1800" b="0" i="0" cap="none" spc="100" baseline="0">
                <a:solidFill>
                  <a:schemeClr val="tx2"/>
                </a:solidFill>
                <a:latin typeface="Arial Black" panose="020B0A04020102020204" pitchFamily="34" charset="0"/>
              </a:defRPr>
            </a:lvl1pPr>
          </a:lstStyle>
          <a:p>
            <a:pPr lvl="0" rtl="0"/>
            <a:r>
              <a:rPr lang="fi-FI" noProof="0" dirty="0"/>
              <a:t>Lisää tekstiä napsauttamalla</a:t>
            </a:r>
          </a:p>
        </p:txBody>
      </p:sp>
      <p:sp>
        <p:nvSpPr>
          <p:cNvPr id="14" name="Päivämäärän paikkamerkki 3">
            <a:extLst>
              <a:ext uri="{FF2B5EF4-FFF2-40B4-BE49-F238E27FC236}">
                <a16:creationId xmlns:a16="http://schemas.microsoft.com/office/drawing/2014/main" id="{DAA64C7A-2AB8-46E1-BD83-10E29C6CD868}"/>
              </a:ext>
            </a:extLst>
          </p:cNvPr>
          <p:cNvSpPr>
            <a:spLocks noGrp="1"/>
          </p:cNvSpPr>
          <p:nvPr>
            <p:ph type="dt" sz="half" idx="2"/>
          </p:nvPr>
        </p:nvSpPr>
        <p:spPr>
          <a:xfrm>
            <a:off x="10426148" y="6355975"/>
            <a:ext cx="16461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Alatunnisteen paikkamerkki 4">
            <a:extLst>
              <a:ext uri="{FF2B5EF4-FFF2-40B4-BE49-F238E27FC236}">
                <a16:creationId xmlns:a16="http://schemas.microsoft.com/office/drawing/2014/main" id="{0E5B6D20-FAAC-443D-A92B-5C890A244831}"/>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484090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iä ja puhekupl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FF271A0C-E4A7-4139-AC01-BA5F1400F386}"/>
              </a:ext>
            </a:extLst>
          </p:cNvPr>
          <p:cNvSpPr>
            <a:spLocks noGrp="1"/>
          </p:cNvSpPr>
          <p:nvPr>
            <p:ph sz="quarter" idx="15" hasCustomPrompt="1"/>
          </p:nvPr>
        </p:nvSpPr>
        <p:spPr>
          <a:xfrm>
            <a:off x="753862" y="1350410"/>
            <a:ext cx="7502632" cy="4633658"/>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191832"/>
            <a:ext cx="11255828" cy="1002287"/>
          </a:xfrm>
          <a:prstGeom prst="rect">
            <a:avLst/>
          </a:prstGeom>
          <a:noFill/>
        </p:spPr>
        <p:txBody>
          <a:bodyPr tIns="396000" rtlCol="0" anchor="t"/>
          <a:lstStyle>
            <a:lvl1pPr>
              <a:lnSpc>
                <a:spcPct val="80000"/>
              </a:lnSpc>
              <a:defRPr sz="40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20" name="Vuokaaviosymboli: Liitin 8">
            <a:extLst>
              <a:ext uri="{FF2B5EF4-FFF2-40B4-BE49-F238E27FC236}">
                <a16:creationId xmlns:a16="http://schemas.microsoft.com/office/drawing/2014/main" id="{1742BDE5-EE44-44B0-80B2-AB69534F29CD}"/>
              </a:ext>
            </a:extLst>
          </p:cNvPr>
          <p:cNvSpPr/>
          <p:nvPr userDrawn="1"/>
        </p:nvSpPr>
        <p:spPr>
          <a:xfrm>
            <a:off x="7967435" y="1444495"/>
            <a:ext cx="3720346" cy="4063096"/>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Tekstin paikkamerkki 12">
            <a:extLst>
              <a:ext uri="{FF2B5EF4-FFF2-40B4-BE49-F238E27FC236}">
                <a16:creationId xmlns:a16="http://schemas.microsoft.com/office/drawing/2014/main" id="{0AF18F35-EA0C-44EC-87C1-F91EF41ACF1B}"/>
              </a:ext>
            </a:extLst>
          </p:cNvPr>
          <p:cNvSpPr>
            <a:spLocks noGrp="1"/>
          </p:cNvSpPr>
          <p:nvPr>
            <p:ph type="body" sz="quarter" idx="43" hasCustomPrompt="1"/>
          </p:nvPr>
        </p:nvSpPr>
        <p:spPr>
          <a:xfrm>
            <a:off x="8426544" y="2406285"/>
            <a:ext cx="2420728" cy="995967"/>
          </a:xfrm>
          <a:prstGeom prst="rect">
            <a:avLst/>
          </a:prstGeom>
          <a:noFill/>
        </p:spPr>
        <p:txBody>
          <a:bodyPr rtlCol="0" anchor="t"/>
          <a:lstStyle>
            <a:lvl1pPr marL="0" indent="0">
              <a:lnSpc>
                <a:spcPct val="100000"/>
              </a:lnSpc>
              <a:buNone/>
              <a:defRPr sz="1800" b="0" i="0" cap="none" spc="100" baseline="0">
                <a:solidFill>
                  <a:schemeClr val="bg1"/>
                </a:solidFill>
                <a:latin typeface="Arial Black" panose="020B0A04020102020204" pitchFamily="34" charset="0"/>
              </a:defRPr>
            </a:lvl1pPr>
          </a:lstStyle>
          <a:p>
            <a:pPr lvl="0" rtl="0"/>
            <a:r>
              <a:rPr lang="fi-FI" noProof="0" dirty="0"/>
              <a:t>Lisää tekstiä napsauttamalla</a:t>
            </a:r>
          </a:p>
        </p:txBody>
      </p:sp>
      <p:sp>
        <p:nvSpPr>
          <p:cNvPr id="14" name="Päivämäärän paikkamerkki 3">
            <a:extLst>
              <a:ext uri="{FF2B5EF4-FFF2-40B4-BE49-F238E27FC236}">
                <a16:creationId xmlns:a16="http://schemas.microsoft.com/office/drawing/2014/main" id="{3521D739-B5DE-440A-9FD1-9BA9A339AB72}"/>
              </a:ext>
            </a:extLst>
          </p:cNvPr>
          <p:cNvSpPr>
            <a:spLocks noGrp="1"/>
          </p:cNvSpPr>
          <p:nvPr>
            <p:ph type="dt" sz="half" idx="2"/>
          </p:nvPr>
        </p:nvSpPr>
        <p:spPr>
          <a:xfrm>
            <a:off x="10446026" y="6355975"/>
            <a:ext cx="1626231"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Dian numeron paikkamerkki 5">
            <a:extLst>
              <a:ext uri="{FF2B5EF4-FFF2-40B4-BE49-F238E27FC236}">
                <a16:creationId xmlns:a16="http://schemas.microsoft.com/office/drawing/2014/main" id="{7463F8ED-A514-4825-9529-7D24EE75E080}"/>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1" name="Alatunnisteen paikkamerkki 4">
            <a:extLst>
              <a:ext uri="{FF2B5EF4-FFF2-40B4-BE49-F238E27FC236}">
                <a16:creationId xmlns:a16="http://schemas.microsoft.com/office/drawing/2014/main" id="{61209EFD-45BB-40CA-9044-4F086111403E}"/>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378693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stoteksti ja puhekuplat">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5756F99A-8BD5-436A-99F5-70E6520DA8B4}"/>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0" name="Kuva 9">
            <a:extLst>
              <a:ext uri="{FF2B5EF4-FFF2-40B4-BE49-F238E27FC236}">
                <a16:creationId xmlns:a16="http://schemas.microsoft.com/office/drawing/2014/main" id="{93851AA4-3343-43B2-9840-C407AEEC7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4" name="Tekstin paikkamerkki 17">
            <a:extLst>
              <a:ext uri="{FF2B5EF4-FFF2-40B4-BE49-F238E27FC236}">
                <a16:creationId xmlns:a16="http://schemas.microsoft.com/office/drawing/2014/main" id="{D5F29FEA-9D9E-47F6-8474-63A5177BD9EF}"/>
              </a:ext>
            </a:extLst>
          </p:cNvPr>
          <p:cNvSpPr>
            <a:spLocks noGrp="1"/>
          </p:cNvSpPr>
          <p:nvPr>
            <p:ph type="body" sz="quarter" idx="41" hasCustomPrompt="1"/>
          </p:nvPr>
        </p:nvSpPr>
        <p:spPr>
          <a:xfrm>
            <a:off x="496410" y="1600200"/>
            <a:ext cx="5109733" cy="3984170"/>
          </a:xfrm>
          <a:prstGeom prst="rect">
            <a:avLst/>
          </a:prstGeom>
        </p:spPr>
        <p:txBody>
          <a:bodyPr rtlCol="0" anchor="t"/>
          <a:lstStyle>
            <a:lvl1pPr marL="0" indent="0" algn="l">
              <a:buNone/>
              <a:defRPr sz="3800" b="1" i="0" cap="none" spc="100" baseline="0">
                <a:solidFill>
                  <a:schemeClr val="accent2"/>
                </a:solidFill>
                <a:latin typeface="Arial Black" panose="020B0A04020102020204" pitchFamily="34" charset="0"/>
              </a:defRPr>
            </a:lvl1pPr>
          </a:lstStyle>
          <a:p>
            <a:pPr lvl="0" rtl="0"/>
            <a:r>
              <a:rPr lang="fi-FI" noProof="0" dirty="0"/>
              <a:t>Lisää nostoteksti napsauttamalla</a:t>
            </a:r>
          </a:p>
        </p:txBody>
      </p:sp>
      <p:sp>
        <p:nvSpPr>
          <p:cNvPr id="15" name="Vuokaaviosymboli: Liitin 8">
            <a:extLst>
              <a:ext uri="{FF2B5EF4-FFF2-40B4-BE49-F238E27FC236}">
                <a16:creationId xmlns:a16="http://schemas.microsoft.com/office/drawing/2014/main" id="{61C2C490-AA8B-459A-8C65-2C15E5A475BD}"/>
              </a:ext>
            </a:extLst>
          </p:cNvPr>
          <p:cNvSpPr/>
          <p:nvPr userDrawn="1"/>
        </p:nvSpPr>
        <p:spPr>
          <a:xfrm rot="265236">
            <a:off x="7810840" y="400378"/>
            <a:ext cx="2996385" cy="3333832"/>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Tekstin paikkamerkki 12">
            <a:extLst>
              <a:ext uri="{FF2B5EF4-FFF2-40B4-BE49-F238E27FC236}">
                <a16:creationId xmlns:a16="http://schemas.microsoft.com/office/drawing/2014/main" id="{EA7C5423-2033-4322-89BE-FE3E2916771C}"/>
              </a:ext>
            </a:extLst>
          </p:cNvPr>
          <p:cNvSpPr>
            <a:spLocks noGrp="1"/>
          </p:cNvSpPr>
          <p:nvPr>
            <p:ph type="body" sz="quarter" idx="42" hasCustomPrompt="1"/>
          </p:nvPr>
        </p:nvSpPr>
        <p:spPr>
          <a:xfrm>
            <a:off x="8209213" y="1195294"/>
            <a:ext cx="2346035" cy="2572352"/>
          </a:xfrm>
          <a:prstGeom prst="rect">
            <a:avLst/>
          </a:prstGeom>
          <a:noFill/>
        </p:spPr>
        <p:txBody>
          <a:bodyPr rtlCol="0" anchor="t"/>
          <a:lstStyle>
            <a:lvl1pPr marL="0" indent="0">
              <a:lnSpc>
                <a:spcPct val="100000"/>
              </a:lnSpc>
              <a:buNone/>
              <a:defRPr sz="1800" b="0" i="0" cap="none" spc="100" baseline="0">
                <a:solidFill>
                  <a:schemeClr val="bg1"/>
                </a:solidFill>
                <a:latin typeface="Arial Black" panose="020B0A04020102020204" pitchFamily="34" charset="0"/>
              </a:defRPr>
            </a:lvl1pPr>
          </a:lstStyle>
          <a:p>
            <a:pPr lvl="0" rtl="0"/>
            <a:r>
              <a:rPr lang="fi-FI" noProof="0" dirty="0"/>
              <a:t>Lisää tekstiä napsauttamalla</a:t>
            </a:r>
          </a:p>
        </p:txBody>
      </p:sp>
      <p:sp>
        <p:nvSpPr>
          <p:cNvPr id="17" name="Vuokaaviosymboli: Liitin 8">
            <a:extLst>
              <a:ext uri="{FF2B5EF4-FFF2-40B4-BE49-F238E27FC236}">
                <a16:creationId xmlns:a16="http://schemas.microsoft.com/office/drawing/2014/main" id="{67181D87-DAB7-4317-8635-9C67848914F5}"/>
              </a:ext>
            </a:extLst>
          </p:cNvPr>
          <p:cNvSpPr/>
          <p:nvPr userDrawn="1"/>
        </p:nvSpPr>
        <p:spPr>
          <a:xfrm rot="3363235">
            <a:off x="9061815" y="3424413"/>
            <a:ext cx="2383121" cy="2651503"/>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 name="Tekstin paikkamerkki 12">
            <a:extLst>
              <a:ext uri="{FF2B5EF4-FFF2-40B4-BE49-F238E27FC236}">
                <a16:creationId xmlns:a16="http://schemas.microsoft.com/office/drawing/2014/main" id="{6BD46230-BD12-472A-9BC8-2323310F2EB3}"/>
              </a:ext>
            </a:extLst>
          </p:cNvPr>
          <p:cNvSpPr>
            <a:spLocks noGrp="1"/>
          </p:cNvSpPr>
          <p:nvPr>
            <p:ph type="body" sz="quarter" idx="43" hasCustomPrompt="1"/>
          </p:nvPr>
        </p:nvSpPr>
        <p:spPr>
          <a:xfrm>
            <a:off x="9267053" y="4175097"/>
            <a:ext cx="2420728" cy="995967"/>
          </a:xfrm>
          <a:prstGeom prst="rect">
            <a:avLst/>
          </a:prstGeom>
          <a:noFill/>
        </p:spPr>
        <p:txBody>
          <a:bodyPr rtlCol="0" anchor="t"/>
          <a:lstStyle>
            <a:lvl1pPr marL="0" indent="0">
              <a:lnSpc>
                <a:spcPct val="100000"/>
              </a:lnSpc>
              <a:buNone/>
              <a:defRPr sz="1800" b="0" i="0" cap="none" spc="100" baseline="0">
                <a:solidFill>
                  <a:schemeClr val="tx2"/>
                </a:solidFill>
                <a:latin typeface="Arial Black" panose="020B0A04020102020204" pitchFamily="34" charset="0"/>
              </a:defRPr>
            </a:lvl1pPr>
          </a:lstStyle>
          <a:p>
            <a:pPr lvl="0" rtl="0"/>
            <a:r>
              <a:rPr lang="fi-FI" noProof="0" dirty="0"/>
              <a:t>Lisää tekstiä napsauttamalla</a:t>
            </a:r>
          </a:p>
        </p:txBody>
      </p:sp>
      <p:sp>
        <p:nvSpPr>
          <p:cNvPr id="19" name="Päivämäärän paikkamerkki 3">
            <a:extLst>
              <a:ext uri="{FF2B5EF4-FFF2-40B4-BE49-F238E27FC236}">
                <a16:creationId xmlns:a16="http://schemas.microsoft.com/office/drawing/2014/main" id="{9EC6A38F-D989-4003-B899-F7F97FA31FE6}"/>
              </a:ext>
            </a:extLst>
          </p:cNvPr>
          <p:cNvSpPr>
            <a:spLocks noGrp="1"/>
          </p:cNvSpPr>
          <p:nvPr>
            <p:ph type="dt" sz="half" idx="2"/>
          </p:nvPr>
        </p:nvSpPr>
        <p:spPr>
          <a:xfrm>
            <a:off x="10555248" y="6355975"/>
            <a:ext cx="15170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2" name="Alatunnisteen paikkamerkki 4">
            <a:extLst>
              <a:ext uri="{FF2B5EF4-FFF2-40B4-BE49-F238E27FC236}">
                <a16:creationId xmlns:a16="http://schemas.microsoft.com/office/drawing/2014/main" id="{91D277C6-2403-4501-B2BF-1F7D0DB6CBF0}"/>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38331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yhjä logolla ja otsikolla">
    <p:spTree>
      <p:nvGrpSpPr>
        <p:cNvPr id="1" name=""/>
        <p:cNvGrpSpPr/>
        <p:nvPr/>
      </p:nvGrpSpPr>
      <p:grpSpPr>
        <a:xfrm>
          <a:off x="0" y="0"/>
          <a:ext cx="0" cy="0"/>
          <a:chOff x="0" y="0"/>
          <a:chExt cx="0" cy="0"/>
        </a:xfrm>
      </p:grpSpPr>
      <p:sp>
        <p:nvSpPr>
          <p:cNvPr id="6" name="Dian numeron paikkamerkki 8">
            <a:extLst>
              <a:ext uri="{FF2B5EF4-FFF2-40B4-BE49-F238E27FC236}">
                <a16:creationId xmlns:a16="http://schemas.microsoft.com/office/drawing/2014/main" id="{9684CF7F-D051-47DA-95A3-51B166D46026}"/>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257033"/>
            <a:ext cx="11255828" cy="1187463"/>
          </a:xfrm>
          <a:prstGeom prst="rect">
            <a:avLst/>
          </a:prstGeom>
          <a:noFill/>
        </p:spPr>
        <p:txBody>
          <a:bodyPr tIns="396000" rtlCol="0" anchor="t"/>
          <a:lstStyle>
            <a:lvl1pPr>
              <a:lnSpc>
                <a:spcPct val="80000"/>
              </a:lnSpc>
              <a:defRPr sz="36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Tree>
    <p:extLst>
      <p:ext uri="{BB962C8B-B14F-4D97-AF65-F5344CB8AC3E}">
        <p14:creationId xmlns:p14="http://schemas.microsoft.com/office/powerpoint/2010/main" val="1646346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dia tumma nostotekstillä">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1" cy="6868509"/>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5EB031A3-B77B-4AB1-8AC8-9476D56391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10" name="Tekstin paikkamerkki 17">
            <a:extLst>
              <a:ext uri="{FF2B5EF4-FFF2-40B4-BE49-F238E27FC236}">
                <a16:creationId xmlns:a16="http://schemas.microsoft.com/office/drawing/2014/main" id="{163FCA02-4A63-4E21-840C-49CC3B44224A}"/>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bg1"/>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857908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dia keskivihreä nostotekstillä">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1" cy="6868509"/>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5EB031A3-B77B-4AB1-8AC8-9476D56391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236010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älidia keskivihreä nostotekstillä">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FF86EFE-6995-49D9-8D3E-D23B94161C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pic>
        <p:nvPicPr>
          <p:cNvPr id="13" name="Kuva 12">
            <a:extLst>
              <a:ext uri="{FF2B5EF4-FFF2-40B4-BE49-F238E27FC236}">
                <a16:creationId xmlns:a16="http://schemas.microsoft.com/office/drawing/2014/main" id="{5566ABB4-2FCB-4C10-8A24-D81CED9FDC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Tree>
    <p:extLst>
      <p:ext uri="{BB962C8B-B14F-4D97-AF65-F5344CB8AC3E}">
        <p14:creationId xmlns:p14="http://schemas.microsoft.com/office/powerpoint/2010/main" val="1116880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älidia keskivihreä nostotekstillä">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7EA0472-8280-47AF-9A32-48A4D3228E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pic>
        <p:nvPicPr>
          <p:cNvPr id="8" name="Kuva 7">
            <a:extLst>
              <a:ext uri="{FF2B5EF4-FFF2-40B4-BE49-F238E27FC236}">
                <a16:creationId xmlns:a16="http://schemas.microsoft.com/office/drawing/2014/main" id="{A6CC002A-2AA0-4AC8-90E9-140BB514E5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Tree>
    <p:extLst>
      <p:ext uri="{BB962C8B-B14F-4D97-AF65-F5344CB8AC3E}">
        <p14:creationId xmlns:p14="http://schemas.microsoft.com/office/powerpoint/2010/main" val="252817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a kuvallinen esittely">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F9BD0D9D-6795-4D20-86AC-9EB16FBBA6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446"/>
          <a:stretch/>
        </p:blipFill>
        <p:spPr>
          <a:xfrm>
            <a:off x="-1" y="2599645"/>
            <a:ext cx="8479971" cy="4271736"/>
          </a:xfrm>
          <a:prstGeom prst="rect">
            <a:avLst/>
          </a:prstGeom>
        </p:spPr>
      </p:pic>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454654" y="1134559"/>
            <a:ext cx="2398890" cy="2415560"/>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4043148" y="1223929"/>
            <a:ext cx="5939052" cy="367086"/>
          </a:xfrm>
          <a:prstGeom prst="rect">
            <a:avLst/>
          </a:prstGeom>
        </p:spPr>
        <p:txBody>
          <a:bodyPr rtlCol="0" anchor="t"/>
          <a:lstStyle>
            <a:lvl1pPr marL="0" indent="0" algn="l">
              <a:buNone/>
              <a:defRPr sz="2200" b="0" i="0" cap="none" spc="0" baseline="0">
                <a:solidFill>
                  <a:schemeClr val="tx2"/>
                </a:solidFill>
                <a:latin typeface="Arial Black" panose="020B0A04020102020204" pitchFamily="34" charset="0"/>
              </a:defRPr>
            </a:lvl1pPr>
          </a:lstStyle>
          <a:p>
            <a:pPr lvl="0" rtl="0"/>
            <a:r>
              <a:rPr lang="fi-FI" noProof="0" dirty="0"/>
              <a:t>Lisää nimi</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0" name="Tekstin paikkamerkki 12">
            <a:extLst>
              <a:ext uri="{FF2B5EF4-FFF2-40B4-BE49-F238E27FC236}">
                <a16:creationId xmlns:a16="http://schemas.microsoft.com/office/drawing/2014/main" id="{25CB969F-5812-483B-A080-2E31D4803983}"/>
              </a:ext>
            </a:extLst>
          </p:cNvPr>
          <p:cNvSpPr>
            <a:spLocks noGrp="1"/>
          </p:cNvSpPr>
          <p:nvPr>
            <p:ph type="body" sz="quarter" idx="16" hasCustomPrompt="1"/>
          </p:nvPr>
        </p:nvSpPr>
        <p:spPr>
          <a:xfrm>
            <a:off x="4043148" y="1632856"/>
            <a:ext cx="7071166" cy="2884715"/>
          </a:xfrm>
          <a:prstGeom prst="rect">
            <a:avLst/>
          </a:prstGeom>
        </p:spPr>
        <p:txBody>
          <a:bodyPr rtlCol="0" anchor="t"/>
          <a:lstStyle>
            <a:lvl1pPr marL="0" indent="0">
              <a:lnSpc>
                <a:spcPct val="125000"/>
              </a:lnSpc>
              <a:buNone/>
              <a:defRPr sz="2000" cap="none" spc="0" baseline="0">
                <a:solidFill>
                  <a:schemeClr val="tx2"/>
                </a:solidFill>
                <a:latin typeface="+mn-lt"/>
              </a:defRPr>
            </a:lvl1pPr>
          </a:lstStyle>
          <a:p>
            <a:pPr lvl="0" rtl="0"/>
            <a:r>
              <a:rPr lang="fi-FI" noProof="0" dirty="0"/>
              <a:t>Lisää esittelytekstiä napsauttamalla</a:t>
            </a:r>
          </a:p>
        </p:txBody>
      </p:sp>
      <p:sp>
        <p:nvSpPr>
          <p:cNvPr id="29" name="Tekstin paikkamerkki 12">
            <a:extLst>
              <a:ext uri="{FF2B5EF4-FFF2-40B4-BE49-F238E27FC236}">
                <a16:creationId xmlns:a16="http://schemas.microsoft.com/office/drawing/2014/main" id="{BE1ED050-A4E9-43B2-AD7D-15334D70C018}"/>
              </a:ext>
            </a:extLst>
          </p:cNvPr>
          <p:cNvSpPr>
            <a:spLocks noGrp="1"/>
          </p:cNvSpPr>
          <p:nvPr>
            <p:ph type="body" sz="quarter" idx="25" hasCustomPrompt="1"/>
          </p:nvPr>
        </p:nvSpPr>
        <p:spPr>
          <a:xfrm>
            <a:off x="4050518" y="4794584"/>
            <a:ext cx="6061669" cy="764569"/>
          </a:xfrm>
          <a:prstGeom prst="rect">
            <a:avLst/>
          </a:prstGeom>
          <a:noFill/>
        </p:spPr>
        <p:txBody>
          <a:bodyPr rtlCol="0" anchor="t"/>
          <a:lstStyle>
            <a:lvl1pPr marL="0" indent="0">
              <a:lnSpc>
                <a:spcPct val="100000"/>
              </a:lnSpc>
              <a:buNone/>
              <a:defRPr sz="1500" b="1" i="0" cap="none" spc="0" baseline="0">
                <a:solidFill>
                  <a:schemeClr val="accent2"/>
                </a:solidFill>
                <a:latin typeface="Arial Black" panose="020B0A04020102020204" pitchFamily="34" charset="0"/>
              </a:defRPr>
            </a:lvl1pPr>
          </a:lstStyle>
          <a:p>
            <a:pPr lvl="0" rtl="0"/>
            <a:r>
              <a:rPr lang="fi-FI" noProof="0" dirty="0"/>
              <a:t>Lisää tekstiä napsauttamalla, </a:t>
            </a:r>
            <a:r>
              <a:rPr lang="fi-FI" noProof="0" dirty="0" err="1"/>
              <a:t>esim</a:t>
            </a:r>
            <a:r>
              <a:rPr lang="fi-FI" noProof="0" dirty="0"/>
              <a:t> yhteystietoja</a:t>
            </a:r>
          </a:p>
        </p:txBody>
      </p:sp>
      <p:sp>
        <p:nvSpPr>
          <p:cNvPr id="6" name="Tekstiruutu 5">
            <a:extLst>
              <a:ext uri="{FF2B5EF4-FFF2-40B4-BE49-F238E27FC236}">
                <a16:creationId xmlns:a16="http://schemas.microsoft.com/office/drawing/2014/main" id="{DDF99409-771F-CF52-6DBD-D3C4E706682E}"/>
              </a:ext>
            </a:extLst>
          </p:cNvPr>
          <p:cNvSpPr txBox="1"/>
          <p:nvPr userDrawn="1"/>
        </p:nvSpPr>
        <p:spPr>
          <a:xfrm>
            <a:off x="3979632" y="6156610"/>
            <a:ext cx="6100916" cy="461665"/>
          </a:xfrm>
          <a:prstGeom prst="rect">
            <a:avLst/>
          </a:prstGeom>
          <a:noFill/>
        </p:spPr>
        <p:txBody>
          <a:bodyPr wrap="square">
            <a:spAutoFit/>
          </a:bodyPr>
          <a:lstStyle/>
          <a:p>
            <a:pPr lvl="0" rtl="0"/>
            <a:r>
              <a:rPr lang="fi-FI" sz="2400" noProof="0" dirty="0">
                <a:solidFill>
                  <a:schemeClr val="tx2"/>
                </a:solidFill>
                <a:latin typeface="Arial Black" panose="020B0A04020102020204" pitchFamily="34" charset="0"/>
              </a:rPr>
              <a:t>#onnistummeyhdessä</a:t>
            </a:r>
          </a:p>
        </p:txBody>
      </p:sp>
    </p:spTree>
    <p:extLst>
      <p:ext uri="{BB962C8B-B14F-4D97-AF65-F5344CB8AC3E}">
        <p14:creationId xmlns:p14="http://schemas.microsoft.com/office/powerpoint/2010/main" val="1431176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idia tummalla taustalla">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0" cy="6868509"/>
          </a:xfrm>
          <a:prstGeom prst="rect">
            <a:avLst/>
          </a:prstGeom>
        </p:spPr>
      </p:pic>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1839686"/>
            <a:ext cx="10580888" cy="4191227"/>
          </a:xfrm>
          <a:prstGeom prst="rect">
            <a:avLst/>
          </a:prstGeom>
        </p:spPr>
        <p:txBody>
          <a:bodyPr rtlCol="0"/>
          <a:lstStyle>
            <a:lvl1pPr marL="0" indent="0">
              <a:buNone/>
              <a:defRPr sz="2400" baseline="0">
                <a:solidFill>
                  <a:schemeClr val="bg1"/>
                </a:solidFill>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8" name="Alatunnisteen paikkamerkki 7">
            <a:extLst>
              <a:ext uri="{FF2B5EF4-FFF2-40B4-BE49-F238E27FC236}">
                <a16:creationId xmlns:a16="http://schemas.microsoft.com/office/drawing/2014/main" id="{9A9F8B16-6E70-48F1-ABCB-F2148C86D8E0}"/>
              </a:ext>
            </a:extLst>
          </p:cNvPr>
          <p:cNvSpPr>
            <a:spLocks noGrp="1"/>
          </p:cNvSpPr>
          <p:nvPr>
            <p:ph type="ftr" sz="quarter" idx="11"/>
          </p:nvPr>
        </p:nvSpPr>
        <p:spPr>
          <a:xfrm>
            <a:off x="7013241" y="6355976"/>
            <a:ext cx="3939682" cy="365125"/>
          </a:xfrm>
        </p:spPr>
        <p:txBody>
          <a:bodyPr rtlCol="0"/>
          <a:lstStyle>
            <a:lvl1pPr>
              <a:defRPr>
                <a:solidFill>
                  <a:schemeClr val="bg1"/>
                </a:solidFill>
              </a:defRPr>
            </a:lvl1pPr>
          </a:lstStyle>
          <a:p>
            <a:pPr rtl="0"/>
            <a:endParaRPr lang="fi-FI" noProof="0"/>
          </a:p>
        </p:txBody>
      </p:sp>
      <p:sp>
        <p:nvSpPr>
          <p:cNvPr id="7" name="Päivämäärän paikkamerkki 6">
            <a:extLst>
              <a:ext uri="{FF2B5EF4-FFF2-40B4-BE49-F238E27FC236}">
                <a16:creationId xmlns:a16="http://schemas.microsoft.com/office/drawing/2014/main" id="{4BEE72C9-BAB9-4BA3-B9CD-76AF01FEE23F}"/>
              </a:ext>
            </a:extLst>
          </p:cNvPr>
          <p:cNvSpPr>
            <a:spLocks noGrp="1"/>
          </p:cNvSpPr>
          <p:nvPr>
            <p:ph type="dt" sz="half" idx="10"/>
          </p:nvPr>
        </p:nvSpPr>
        <p:spPr>
          <a:xfrm>
            <a:off x="10694504" y="6355975"/>
            <a:ext cx="1377753" cy="365125"/>
          </a:xfrm>
          <a:prstGeom prst="rect">
            <a:avLst/>
          </a:prstGeom>
        </p:spPr>
        <p:txBody>
          <a:bodyPr rtlCol="0"/>
          <a:lstStyle>
            <a:lvl1pPr>
              <a:defRPr>
                <a:solidFill>
                  <a:schemeClr val="bg1"/>
                </a:solidFill>
              </a:defRPr>
            </a:lvl1pPr>
          </a:lstStyle>
          <a:p>
            <a:pPr rtl="0"/>
            <a:endParaRPr lang="fi-FI" noProof="0"/>
          </a:p>
        </p:txBody>
      </p:sp>
      <p:pic>
        <p:nvPicPr>
          <p:cNvPr id="12" name="Kuva 11">
            <a:extLst>
              <a:ext uri="{FF2B5EF4-FFF2-40B4-BE49-F238E27FC236}">
                <a16:creationId xmlns:a16="http://schemas.microsoft.com/office/drawing/2014/main" id="{93D2355E-E825-414A-8D7A-83BEDBB034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13" name="Tekstin paikkamerkki 17">
            <a:extLst>
              <a:ext uri="{FF2B5EF4-FFF2-40B4-BE49-F238E27FC236}">
                <a16:creationId xmlns:a16="http://schemas.microsoft.com/office/drawing/2014/main" id="{62B4F11C-7A03-4B3A-AE2A-DAD235E8C36B}"/>
              </a:ext>
            </a:extLst>
          </p:cNvPr>
          <p:cNvSpPr>
            <a:spLocks noGrp="1"/>
          </p:cNvSpPr>
          <p:nvPr>
            <p:ph type="body" sz="quarter" idx="41" hasCustomPrompt="1"/>
          </p:nvPr>
        </p:nvSpPr>
        <p:spPr>
          <a:xfrm>
            <a:off x="753862" y="871075"/>
            <a:ext cx="10272088" cy="740456"/>
          </a:xfrm>
          <a:prstGeom prst="rect">
            <a:avLst/>
          </a:prstGeom>
        </p:spPr>
        <p:txBody>
          <a:bodyPr rtlCol="0" anchor="b"/>
          <a:lstStyle>
            <a:lvl1pPr marL="0" indent="0" algn="l">
              <a:buNone/>
              <a:defRPr sz="3800" b="1" i="0" cap="none" spc="0" baseline="0">
                <a:solidFill>
                  <a:schemeClr val="bg1"/>
                </a:solidFill>
                <a:latin typeface="Arial" panose="020B0604020202020204" pitchFamily="34" charset="0"/>
              </a:defRPr>
            </a:lvl1pPr>
          </a:lstStyle>
          <a:p>
            <a:pPr lvl="0" rtl="0"/>
            <a:r>
              <a:rPr lang="fi-FI" noProof="0" dirty="0"/>
              <a:t>Lisää otsikko napsauttamalla</a:t>
            </a:r>
          </a:p>
        </p:txBody>
      </p:sp>
    </p:spTree>
    <p:extLst>
      <p:ext uri="{BB962C8B-B14F-4D97-AF65-F5344CB8AC3E}">
        <p14:creationId xmlns:p14="http://schemas.microsoft.com/office/powerpoint/2010/main" val="3962895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idia vaalealla taustalla">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0" y="0"/>
            <a:ext cx="12192001" cy="6868509"/>
          </a:xfrm>
          <a:prstGeom prst="rect">
            <a:avLst/>
          </a:prstGeom>
        </p:spPr>
      </p:pic>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805555" y="1763487"/>
            <a:ext cx="10580888" cy="4081894"/>
          </a:xfrm>
          <a:prstGeom prst="rect">
            <a:avLst/>
          </a:prstGeom>
        </p:spPr>
        <p:txBody>
          <a:bodyPr rtlCol="0"/>
          <a:lstStyle>
            <a:lvl1pPr marL="0" indent="0">
              <a:buNone/>
              <a:defRPr sz="2400" baseline="0">
                <a:solidFill>
                  <a:schemeClr val="tx1"/>
                </a:solidFill>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8" name="Alatunnisteen paikkamerkki 7">
            <a:extLst>
              <a:ext uri="{FF2B5EF4-FFF2-40B4-BE49-F238E27FC236}">
                <a16:creationId xmlns:a16="http://schemas.microsoft.com/office/drawing/2014/main" id="{9A9F8B16-6E70-48F1-ABCB-F2148C86D8E0}"/>
              </a:ext>
            </a:extLst>
          </p:cNvPr>
          <p:cNvSpPr>
            <a:spLocks noGrp="1"/>
          </p:cNvSpPr>
          <p:nvPr>
            <p:ph type="ftr" sz="quarter" idx="11"/>
          </p:nvPr>
        </p:nvSpPr>
        <p:spPr>
          <a:xfrm>
            <a:off x="7202083" y="6355976"/>
            <a:ext cx="3805986" cy="365125"/>
          </a:xfrm>
        </p:spPr>
        <p:txBody>
          <a:bodyPr rtlCol="0"/>
          <a:lstStyle>
            <a:lvl1pPr>
              <a:defRPr>
                <a:solidFill>
                  <a:schemeClr val="bg1"/>
                </a:solidFill>
              </a:defRPr>
            </a:lvl1pPr>
          </a:lstStyle>
          <a:p>
            <a:pPr rtl="0"/>
            <a:endParaRPr lang="fi-FI" noProof="0"/>
          </a:p>
        </p:txBody>
      </p:sp>
      <p:sp>
        <p:nvSpPr>
          <p:cNvPr id="7" name="Päivämäärän paikkamerkki 6">
            <a:extLst>
              <a:ext uri="{FF2B5EF4-FFF2-40B4-BE49-F238E27FC236}">
                <a16:creationId xmlns:a16="http://schemas.microsoft.com/office/drawing/2014/main" id="{4BEE72C9-BAB9-4BA3-B9CD-76AF01FEE23F}"/>
              </a:ext>
            </a:extLst>
          </p:cNvPr>
          <p:cNvSpPr>
            <a:spLocks noGrp="1"/>
          </p:cNvSpPr>
          <p:nvPr>
            <p:ph type="dt" sz="half" idx="10"/>
          </p:nvPr>
        </p:nvSpPr>
        <p:spPr>
          <a:xfrm>
            <a:off x="10719835" y="6355975"/>
            <a:ext cx="1352422" cy="365125"/>
          </a:xfrm>
          <a:prstGeom prst="rect">
            <a:avLst/>
          </a:prstGeom>
        </p:spPr>
        <p:txBody>
          <a:bodyPr rtlCol="0"/>
          <a:lstStyle>
            <a:lvl1pPr>
              <a:defRPr>
                <a:solidFill>
                  <a:schemeClr val="bg1"/>
                </a:solidFill>
              </a:defRPr>
            </a:lvl1pPr>
          </a:lstStyle>
          <a:p>
            <a:pPr rtl="0"/>
            <a:endParaRPr lang="fi-FI" noProof="0"/>
          </a:p>
        </p:txBody>
      </p:sp>
      <p:pic>
        <p:nvPicPr>
          <p:cNvPr id="12" name="Kuva 11">
            <a:extLst>
              <a:ext uri="{FF2B5EF4-FFF2-40B4-BE49-F238E27FC236}">
                <a16:creationId xmlns:a16="http://schemas.microsoft.com/office/drawing/2014/main" id="{0F91162C-FCF4-4FE2-921F-3C2D697574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3" name="Tekstin paikkamerkki 17">
            <a:extLst>
              <a:ext uri="{FF2B5EF4-FFF2-40B4-BE49-F238E27FC236}">
                <a16:creationId xmlns:a16="http://schemas.microsoft.com/office/drawing/2014/main" id="{EFC3B404-FFCA-4F98-B735-70930732FB75}"/>
              </a:ext>
            </a:extLst>
          </p:cNvPr>
          <p:cNvSpPr>
            <a:spLocks noGrp="1"/>
          </p:cNvSpPr>
          <p:nvPr>
            <p:ph type="body" sz="quarter" idx="41" hasCustomPrompt="1"/>
          </p:nvPr>
        </p:nvSpPr>
        <p:spPr>
          <a:xfrm>
            <a:off x="805555" y="839439"/>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Tree>
    <p:extLst>
      <p:ext uri="{BB962C8B-B14F-4D97-AF65-F5344CB8AC3E}">
        <p14:creationId xmlns:p14="http://schemas.microsoft.com/office/powerpoint/2010/main" val="1636588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ridia ja kolme palstaa">
    <p:bg>
      <p:bgPr>
        <a:solidFill>
          <a:schemeClr val="accent5"/>
        </a:solidFill>
        <a:effectLst/>
      </p:bgPr>
    </p:bg>
    <p:spTree>
      <p:nvGrpSpPr>
        <p:cNvPr id="1" name=""/>
        <p:cNvGrpSpPr/>
        <p:nvPr/>
      </p:nvGrpSpPr>
      <p:grpSpPr>
        <a:xfrm>
          <a:off x="0" y="0"/>
          <a:ext cx="0" cy="0"/>
          <a:chOff x="0" y="0"/>
          <a:chExt cx="0" cy="0"/>
        </a:xfrm>
      </p:grpSpPr>
      <p:sp>
        <p:nvSpPr>
          <p:cNvPr id="9" name="Tekstin paikkamerkki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2" y="1796143"/>
            <a:ext cx="7354593" cy="3995057"/>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0" baseline="0">
                <a:solidFill>
                  <a:schemeClr val="tx1"/>
                </a:solidFill>
              </a:defRPr>
            </a:lvl1pPr>
          </a:lstStyle>
          <a:p>
            <a:pPr lvl="0" rtl="0"/>
            <a:r>
              <a:rPr lang="fi-FI" noProof="0" dirty="0"/>
              <a:t>Lisää tekstiä napsauttamalla</a:t>
            </a:r>
          </a:p>
        </p:txBody>
      </p:sp>
      <p:sp>
        <p:nvSpPr>
          <p:cNvPr id="5" name="Dian numeron paikkamerkki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4" name="Alatunnisteen paikkamerkki 3">
            <a:extLst>
              <a:ext uri="{FF2B5EF4-FFF2-40B4-BE49-F238E27FC236}">
                <a16:creationId xmlns:a16="http://schemas.microsoft.com/office/drawing/2014/main" id="{82940558-56C3-4F42-A159-12BF887283E1}"/>
              </a:ext>
            </a:extLst>
          </p:cNvPr>
          <p:cNvSpPr>
            <a:spLocks noGrp="1"/>
          </p:cNvSpPr>
          <p:nvPr>
            <p:ph type="ftr" sz="quarter" idx="11"/>
          </p:nvPr>
        </p:nvSpPr>
        <p:spPr>
          <a:xfrm>
            <a:off x="7142450" y="6355976"/>
            <a:ext cx="3750839" cy="365125"/>
          </a:xfrm>
        </p:spPr>
        <p:txBody>
          <a:bodyPr rtlCol="0"/>
          <a:lstStyle>
            <a:lvl1pPr>
              <a:defRPr>
                <a:solidFill>
                  <a:schemeClr val="bg1"/>
                </a:solidFill>
              </a:defRPr>
            </a:lvl1pPr>
          </a:lstStyle>
          <a:p>
            <a:pPr rtl="0"/>
            <a:endParaRPr lang="fi-FI" noProof="0"/>
          </a:p>
        </p:txBody>
      </p:sp>
      <p:sp>
        <p:nvSpPr>
          <p:cNvPr id="3" name="Päivämäärän paikkamerkki 2">
            <a:extLst>
              <a:ext uri="{FF2B5EF4-FFF2-40B4-BE49-F238E27FC236}">
                <a16:creationId xmlns:a16="http://schemas.microsoft.com/office/drawing/2014/main" id="{F8091AB6-67A9-4FEE-98C9-495A1CCB10A7}"/>
              </a:ext>
            </a:extLst>
          </p:cNvPr>
          <p:cNvSpPr>
            <a:spLocks noGrp="1"/>
          </p:cNvSpPr>
          <p:nvPr>
            <p:ph type="dt" sz="half" idx="10"/>
          </p:nvPr>
        </p:nvSpPr>
        <p:spPr>
          <a:xfrm>
            <a:off x="10585175" y="6355975"/>
            <a:ext cx="1487082" cy="365125"/>
          </a:xfrm>
          <a:prstGeom prst="rect">
            <a:avLst/>
          </a:prstGeom>
        </p:spPr>
        <p:txBody>
          <a:bodyPr rtlCol="0"/>
          <a:lstStyle>
            <a:lvl1pPr>
              <a:defRPr>
                <a:solidFill>
                  <a:schemeClr val="bg1"/>
                </a:solidFill>
              </a:defRPr>
            </a:lvl1pPr>
          </a:lstStyle>
          <a:p>
            <a:pPr rtl="0"/>
            <a:endParaRPr lang="fi-FI" noProof="0"/>
          </a:p>
        </p:txBody>
      </p:sp>
      <p:sp>
        <p:nvSpPr>
          <p:cNvPr id="14" name="Tekstin paikkamerkki 12">
            <a:extLst>
              <a:ext uri="{FF2B5EF4-FFF2-40B4-BE49-F238E27FC236}">
                <a16:creationId xmlns:a16="http://schemas.microsoft.com/office/drawing/2014/main" id="{52D370C2-76E7-4987-ABA3-93770A0F778F}"/>
              </a:ext>
            </a:extLst>
          </p:cNvPr>
          <p:cNvSpPr>
            <a:spLocks noGrp="1"/>
          </p:cNvSpPr>
          <p:nvPr>
            <p:ph type="body" sz="quarter" idx="21" hasCustomPrompt="1"/>
          </p:nvPr>
        </p:nvSpPr>
        <p:spPr>
          <a:xfrm>
            <a:off x="504527" y="1077240"/>
            <a:ext cx="7354594" cy="718903"/>
          </a:xfrm>
          <a:prstGeom prst="rect">
            <a:avLst/>
          </a:prstGeom>
          <a:noFill/>
        </p:spPr>
        <p:txBody>
          <a:bodyPr rtlCol="0" anchor="t"/>
          <a:lstStyle>
            <a:lvl1pPr marL="0" indent="0">
              <a:lnSpc>
                <a:spcPct val="100000"/>
              </a:lnSpc>
              <a:buNone/>
              <a:defRPr sz="2400" b="1" i="0" cap="none" spc="0" baseline="0">
                <a:solidFill>
                  <a:schemeClr val="bg1"/>
                </a:solidFill>
                <a:latin typeface="Arial" panose="020B0604020202020204" pitchFamily="34" charset="0"/>
              </a:defRPr>
            </a:lvl1pPr>
          </a:lstStyle>
          <a:p>
            <a:pPr lvl="0" rtl="0"/>
            <a:r>
              <a:rPr lang="fi-FI" noProof="0" dirty="0"/>
              <a:t>Lisää alaotsikko tähän napsauttamalla</a:t>
            </a:r>
          </a:p>
        </p:txBody>
      </p:sp>
      <p:pic>
        <p:nvPicPr>
          <p:cNvPr id="19" name="Kuva 18">
            <a:extLst>
              <a:ext uri="{FF2B5EF4-FFF2-40B4-BE49-F238E27FC236}">
                <a16:creationId xmlns:a16="http://schemas.microsoft.com/office/drawing/2014/main" id="{86FC9468-C064-4402-BC5B-4C0A53259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20" name="Tekstin paikkamerkki 17">
            <a:extLst>
              <a:ext uri="{FF2B5EF4-FFF2-40B4-BE49-F238E27FC236}">
                <a16:creationId xmlns:a16="http://schemas.microsoft.com/office/drawing/2014/main" id="{50AEF788-C3A5-4161-9808-4C4AAB9D65E1}"/>
              </a:ext>
            </a:extLst>
          </p:cNvPr>
          <p:cNvSpPr>
            <a:spLocks noGrp="1"/>
          </p:cNvSpPr>
          <p:nvPr>
            <p:ph type="body" sz="quarter" idx="41" hasCustomPrompt="1"/>
          </p:nvPr>
        </p:nvSpPr>
        <p:spPr>
          <a:xfrm>
            <a:off x="50452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nimi napsauttamalla</a:t>
            </a:r>
          </a:p>
        </p:txBody>
      </p:sp>
      <p:sp>
        <p:nvSpPr>
          <p:cNvPr id="13" name="Kuvan paikkamerkki 7">
            <a:extLst>
              <a:ext uri="{FF2B5EF4-FFF2-40B4-BE49-F238E27FC236}">
                <a16:creationId xmlns:a16="http://schemas.microsoft.com/office/drawing/2014/main" id="{D98A24F9-2897-4F28-B142-274DD1456F6E}"/>
              </a:ext>
            </a:extLst>
          </p:cNvPr>
          <p:cNvSpPr>
            <a:spLocks noGrp="1"/>
          </p:cNvSpPr>
          <p:nvPr>
            <p:ph type="pic" sz="quarter" idx="13" hasCustomPrompt="1"/>
          </p:nvPr>
        </p:nvSpPr>
        <p:spPr>
          <a:xfrm>
            <a:off x="7931536" y="1218755"/>
            <a:ext cx="3454919" cy="2210245"/>
          </a:xfrm>
          <a:prstGeom prst="rect">
            <a:avLst/>
          </a:prstGeom>
          <a:noFill/>
        </p:spPr>
        <p:txBody>
          <a:bodyPr rtlCol="0"/>
          <a:lstStyle>
            <a:lvl1pPr marL="0" indent="0" algn="ctr">
              <a:buNone/>
              <a:defRPr sz="2000"/>
            </a:lvl1pPr>
          </a:lstStyle>
          <a:p>
            <a:pPr rtl="0"/>
            <a:r>
              <a:rPr lang="fi-FI" noProof="0" dirty="0"/>
              <a:t>Lisää valokuva napsauttamalla</a:t>
            </a:r>
          </a:p>
        </p:txBody>
      </p:sp>
      <p:sp>
        <p:nvSpPr>
          <p:cNvPr id="15" name="Kuvan paikkamerkki 7">
            <a:extLst>
              <a:ext uri="{FF2B5EF4-FFF2-40B4-BE49-F238E27FC236}">
                <a16:creationId xmlns:a16="http://schemas.microsoft.com/office/drawing/2014/main" id="{C5C697C3-0AAF-4157-87C4-E94BBA865BD9}"/>
              </a:ext>
            </a:extLst>
          </p:cNvPr>
          <p:cNvSpPr>
            <a:spLocks noGrp="1"/>
          </p:cNvSpPr>
          <p:nvPr>
            <p:ph type="pic" sz="quarter" idx="42" hasCustomPrompt="1"/>
          </p:nvPr>
        </p:nvSpPr>
        <p:spPr>
          <a:xfrm>
            <a:off x="7931537" y="3570515"/>
            <a:ext cx="3454920" cy="2220686"/>
          </a:xfrm>
          <a:prstGeom prst="rect">
            <a:avLst/>
          </a:prstGeom>
          <a:noFill/>
        </p:spPr>
        <p:txBody>
          <a:bodyPr rtlCol="0"/>
          <a:lstStyle>
            <a:lvl1pPr marL="0" indent="0" algn="ctr">
              <a:buNone/>
              <a:defRPr sz="2000"/>
            </a:lvl1pPr>
          </a:lstStyle>
          <a:p>
            <a:pPr rtl="0"/>
            <a:r>
              <a:rPr lang="fi-FI" noProof="0" dirty="0"/>
              <a:t>Lisää valokuva napsauttamalla</a:t>
            </a:r>
          </a:p>
        </p:txBody>
      </p:sp>
    </p:spTree>
    <p:extLst>
      <p:ext uri="{BB962C8B-B14F-4D97-AF65-F5344CB8AC3E}">
        <p14:creationId xmlns:p14="http://schemas.microsoft.com/office/powerpoint/2010/main" val="3924570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austakuva ja nostoteksti">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ulko, rekka, taivas, ulkokäyttöön tarkoitettu esine&#10;&#10;Kuvaus luotu automaattisesti">
            <a:extLst>
              <a:ext uri="{FF2B5EF4-FFF2-40B4-BE49-F238E27FC236}">
                <a16:creationId xmlns:a16="http://schemas.microsoft.com/office/drawing/2014/main" id="{146A2B5C-5D67-4653-B6CA-F25998C1A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95" y="-488237"/>
            <a:ext cx="12171605" cy="7821365"/>
          </a:xfrm>
          <a:prstGeom prst="rect">
            <a:avLst/>
          </a:prstGeom>
        </p:spPr>
      </p:pic>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7" name="Kuva 6">
            <a:extLst>
              <a:ext uri="{FF2B5EF4-FFF2-40B4-BE49-F238E27FC236}">
                <a16:creationId xmlns:a16="http://schemas.microsoft.com/office/drawing/2014/main" id="{B72A829C-2976-4990-8596-57F4EA8381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15" name="Tekstin paikkamerkki 17">
            <a:extLst>
              <a:ext uri="{FF2B5EF4-FFF2-40B4-BE49-F238E27FC236}">
                <a16:creationId xmlns:a16="http://schemas.microsoft.com/office/drawing/2014/main" id="{C03A8B4E-AC33-4161-9876-BC38FD1DC6E6}"/>
              </a:ext>
            </a:extLst>
          </p:cNvPr>
          <p:cNvSpPr>
            <a:spLocks noGrp="1"/>
          </p:cNvSpPr>
          <p:nvPr>
            <p:ph type="body" sz="quarter" idx="41" hasCustomPrompt="1"/>
          </p:nvPr>
        </p:nvSpPr>
        <p:spPr>
          <a:xfrm>
            <a:off x="2341487" y="4249271"/>
            <a:ext cx="8460983" cy="4392706"/>
          </a:xfrm>
          <a:prstGeom prst="rect">
            <a:avLst/>
          </a:prstGeom>
        </p:spPr>
        <p:txBody>
          <a:bodyPr rtlCol="0" anchor="t"/>
          <a:lstStyle>
            <a:lvl1pPr marL="0" indent="0" algn="l">
              <a:spcBef>
                <a:spcPts val="0"/>
              </a:spcBef>
              <a:buNone/>
              <a:defRPr sz="3800" b="1" i="0" cap="none" spc="100" baseline="0">
                <a:solidFill>
                  <a:schemeClr val="bg1"/>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245583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iitosdia">
    <p:bg>
      <p:bgPr>
        <a:solidFill>
          <a:schemeClr val="accent2"/>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B156BB27-2C3B-46D5-B24D-93D682A36F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0673" y="1947162"/>
            <a:ext cx="4554070" cy="1175766"/>
          </a:xfrm>
          <a:prstGeom prst="rect">
            <a:avLst/>
          </a:prstGeom>
        </p:spPr>
      </p:pic>
      <p:sp>
        <p:nvSpPr>
          <p:cNvPr id="13" name="Tekstin paikkamerkki 12">
            <a:extLst>
              <a:ext uri="{FF2B5EF4-FFF2-40B4-BE49-F238E27FC236}">
                <a16:creationId xmlns:a16="http://schemas.microsoft.com/office/drawing/2014/main" id="{4A226FDD-CCC0-4218-B2A1-20021C62DE40}"/>
              </a:ext>
            </a:extLst>
          </p:cNvPr>
          <p:cNvSpPr>
            <a:spLocks noGrp="1"/>
          </p:cNvSpPr>
          <p:nvPr>
            <p:ph type="body" sz="quarter" idx="15" hasCustomPrompt="1"/>
          </p:nvPr>
        </p:nvSpPr>
        <p:spPr>
          <a:xfrm>
            <a:off x="1235848" y="3735073"/>
            <a:ext cx="10290108" cy="2993105"/>
          </a:xfrm>
          <a:prstGeom prst="rect">
            <a:avLst/>
          </a:prstGeom>
          <a:noFill/>
        </p:spPr>
        <p:txBody>
          <a:bodyPr rtlCol="0" anchor="t"/>
          <a:lstStyle>
            <a:lvl1pPr marL="0" indent="0">
              <a:lnSpc>
                <a:spcPct val="100000"/>
              </a:lnSpc>
              <a:buNone/>
              <a:defRPr sz="2800" i="0" cap="none" spc="100" baseline="0">
                <a:solidFill>
                  <a:schemeClr val="tx2"/>
                </a:solidFill>
                <a:latin typeface="Arial Black" panose="020B0A04020102020204" pitchFamily="34" charset="0"/>
              </a:defRPr>
            </a:lvl1pPr>
          </a:lstStyle>
          <a:p>
            <a:pPr lvl="0" rtl="0"/>
            <a:r>
              <a:rPr lang="fi-FI" noProof="0" dirty="0"/>
              <a:t>Lisää kiitosteksti tms.</a:t>
            </a:r>
          </a:p>
        </p:txBody>
      </p:sp>
    </p:spTree>
    <p:extLst>
      <p:ext uri="{BB962C8B-B14F-4D97-AF65-F5344CB8AC3E}">
        <p14:creationId xmlns:p14="http://schemas.microsoft.com/office/powerpoint/2010/main" val="1744276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ma_Keskus_Otsikkodia">
    <p:bg>
      <p:bgPr>
        <a:solidFill>
          <a:schemeClr val="bg1"/>
        </a:solidFill>
        <a:effectLst/>
      </p:bgPr>
    </p:bg>
    <p:spTree>
      <p:nvGrpSpPr>
        <p:cNvPr id="1" name=""/>
        <p:cNvGrpSpPr/>
        <p:nvPr/>
      </p:nvGrpSpPr>
      <p:grpSpPr>
        <a:xfrm>
          <a:off x="0" y="0"/>
          <a:ext cx="0" cy="0"/>
          <a:chOff x="0" y="0"/>
          <a:chExt cx="0" cy="0"/>
        </a:xfrm>
      </p:grpSpPr>
      <p:sp>
        <p:nvSpPr>
          <p:cNvPr id="3" name="Kuvan paikkamerkki 7">
            <a:extLst>
              <a:ext uri="{FF2B5EF4-FFF2-40B4-BE49-F238E27FC236}">
                <a16:creationId xmlns:a16="http://schemas.microsoft.com/office/drawing/2014/main" id="{282104A1-48B8-EE9D-A647-771885BA067F}"/>
              </a:ext>
            </a:extLst>
          </p:cNvPr>
          <p:cNvSpPr>
            <a:spLocks noGrp="1"/>
          </p:cNvSpPr>
          <p:nvPr>
            <p:ph type="pic" sz="quarter" idx="13" hasCustomPrompt="1"/>
          </p:nvPr>
        </p:nvSpPr>
        <p:spPr>
          <a:xfrm>
            <a:off x="1280674" y="1242622"/>
            <a:ext cx="5016432" cy="2094467"/>
          </a:xfrm>
          <a:prstGeom prst="rect">
            <a:avLst/>
          </a:prstGeom>
          <a:noFill/>
        </p:spPr>
        <p:txBody>
          <a:bodyPr rtlCol="0"/>
          <a:lstStyle>
            <a:lvl1pPr marL="0" indent="0" algn="l">
              <a:buNone/>
              <a:defRPr sz="2000" baseline="0"/>
            </a:lvl1pPr>
          </a:lstStyle>
          <a:p>
            <a:pPr rtl="0"/>
            <a:r>
              <a:rPr lang="fi-FI" noProof="0" dirty="0"/>
              <a:t>Lisää keskuksen logo napsauttamalla</a:t>
            </a:r>
          </a:p>
        </p:txBody>
      </p:sp>
      <p:sp>
        <p:nvSpPr>
          <p:cNvPr id="2" name="Otsikko 1">
            <a:extLst>
              <a:ext uri="{FF2B5EF4-FFF2-40B4-BE49-F238E27FC236}">
                <a16:creationId xmlns:a16="http://schemas.microsoft.com/office/drawing/2014/main" id="{B8332B57-459F-4669-8A88-96A6A1E147B5}"/>
              </a:ext>
            </a:extLst>
          </p:cNvPr>
          <p:cNvSpPr>
            <a:spLocks noGrp="1"/>
          </p:cNvSpPr>
          <p:nvPr>
            <p:ph type="title" hasCustomPrompt="1"/>
          </p:nvPr>
        </p:nvSpPr>
        <p:spPr>
          <a:xfrm>
            <a:off x="1280673" y="3429000"/>
            <a:ext cx="9278471" cy="1680882"/>
          </a:xfrm>
          <a:prstGeom prst="rect">
            <a:avLst/>
          </a:prstGeom>
          <a:noFill/>
        </p:spPr>
        <p:txBody>
          <a:bodyPr tIns="396000" rtlCol="0" anchor="t"/>
          <a:lstStyle>
            <a:lvl1pPr>
              <a:lnSpc>
                <a:spcPct val="80000"/>
              </a:lnSpc>
              <a:defRPr sz="4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1280673" y="5554500"/>
            <a:ext cx="5758074" cy="713975"/>
          </a:xfrm>
          <a:prstGeom prst="rect">
            <a:avLst/>
          </a:prstGeom>
          <a:noFill/>
        </p:spPr>
        <p:txBody>
          <a:bodyPr rtlCol="0" anchor="t"/>
          <a:lstStyle>
            <a:lvl1pPr marL="0" indent="0">
              <a:lnSpc>
                <a:spcPct val="100000"/>
              </a:lnSpc>
              <a:buNone/>
              <a:defRPr sz="2000" i="0" cap="none" spc="0" baseline="0">
                <a:solidFill>
                  <a:schemeClr val="accent2"/>
                </a:solidFill>
                <a:latin typeface="+mn-lt"/>
              </a:defRPr>
            </a:lvl1pPr>
          </a:lstStyle>
          <a:p>
            <a:pPr lvl="0" rtl="0"/>
            <a:r>
              <a:rPr lang="fi-FI" noProof="0" dirty="0"/>
              <a:t>Lisää tekstiä napsauttamalla</a:t>
            </a:r>
          </a:p>
        </p:txBody>
      </p:sp>
    </p:spTree>
    <p:extLst>
      <p:ext uri="{BB962C8B-B14F-4D97-AF65-F5344CB8AC3E}">
        <p14:creationId xmlns:p14="http://schemas.microsoft.com/office/powerpoint/2010/main" val="3526386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uosikellopohja">
    <p:bg>
      <p:bgPr>
        <a:solidFill>
          <a:schemeClr val="bg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05CDDE9F-B5C6-3987-7177-68698E70D88D}"/>
              </a:ext>
            </a:extLst>
          </p:cNvPr>
          <p:cNvGrpSpPr/>
          <p:nvPr userDrawn="1"/>
        </p:nvGrpSpPr>
        <p:grpSpPr>
          <a:xfrm>
            <a:off x="3487279" y="1004827"/>
            <a:ext cx="5185258" cy="5188777"/>
            <a:chOff x="1848053" y="980728"/>
            <a:chExt cx="5185258" cy="5188777"/>
          </a:xfrm>
        </p:grpSpPr>
        <p:sp>
          <p:nvSpPr>
            <p:cNvPr id="5" name="Puolivapaa piirto 51">
              <a:extLst>
                <a:ext uri="{FF2B5EF4-FFF2-40B4-BE49-F238E27FC236}">
                  <a16:creationId xmlns:a16="http://schemas.microsoft.com/office/drawing/2014/main" id="{22A4FDE9-0A21-F016-30B9-D10B8BBE774D}"/>
                </a:ext>
              </a:extLst>
            </p:cNvPr>
            <p:cNvSpPr/>
            <p:nvPr/>
          </p:nvSpPr>
          <p:spPr>
            <a:xfrm rot="14326919">
              <a:off x="2448383" y="2478012"/>
              <a:ext cx="1229003" cy="2429664"/>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79646"/>
                <a:gd name="connsiteY0" fmla="*/ 2087403 h 2087403"/>
                <a:gd name="connsiteX1" fmla="*/ 53513 w 1079646"/>
                <a:gd name="connsiteY1" fmla="*/ 153 h 2087403"/>
                <a:gd name="connsiteX2" fmla="*/ 1077662 w 1079646"/>
                <a:gd name="connsiteY2" fmla="*/ 310836 h 2087403"/>
                <a:gd name="connsiteX3" fmla="*/ 0 w 1079646"/>
                <a:gd name="connsiteY3" fmla="*/ 2087403 h 2087403"/>
                <a:gd name="connsiteX0" fmla="*/ 0 w 1077662"/>
                <a:gd name="connsiteY0" fmla="*/ 2087404 h 2087404"/>
                <a:gd name="connsiteX1" fmla="*/ 53513 w 1077662"/>
                <a:gd name="connsiteY1" fmla="*/ 154 h 2087404"/>
                <a:gd name="connsiteX2" fmla="*/ 1077662 w 1077662"/>
                <a:gd name="connsiteY2" fmla="*/ 310837 h 2087404"/>
                <a:gd name="connsiteX3" fmla="*/ 0 w 1077662"/>
                <a:gd name="connsiteY3" fmla="*/ 2087404 h 2087404"/>
                <a:gd name="connsiteX0" fmla="*/ 0 w 1077662"/>
                <a:gd name="connsiteY0" fmla="*/ 2087250 h 2087250"/>
                <a:gd name="connsiteX1" fmla="*/ 53513 w 1077662"/>
                <a:gd name="connsiteY1" fmla="*/ 0 h 2087250"/>
                <a:gd name="connsiteX2" fmla="*/ 1077662 w 1077662"/>
                <a:gd name="connsiteY2" fmla="*/ 310683 h 2087250"/>
                <a:gd name="connsiteX3" fmla="*/ 0 w 1077662"/>
                <a:gd name="connsiteY3" fmla="*/ 2087250 h 2087250"/>
                <a:gd name="connsiteX0" fmla="*/ 0 w 1077662"/>
                <a:gd name="connsiteY0" fmla="*/ 2090111 h 2090111"/>
                <a:gd name="connsiteX1" fmla="*/ 53513 w 1077662"/>
                <a:gd name="connsiteY1" fmla="*/ 2861 h 2090111"/>
                <a:gd name="connsiteX2" fmla="*/ 1077662 w 1077662"/>
                <a:gd name="connsiteY2" fmla="*/ 313544 h 2090111"/>
                <a:gd name="connsiteX3" fmla="*/ 0 w 1077662"/>
                <a:gd name="connsiteY3" fmla="*/ 2090111 h 2090111"/>
              </a:gdLst>
              <a:ahLst/>
              <a:cxnLst>
                <a:cxn ang="0">
                  <a:pos x="connsiteX0" y="connsiteY0"/>
                </a:cxn>
                <a:cxn ang="0">
                  <a:pos x="connsiteX1" y="connsiteY1"/>
                </a:cxn>
                <a:cxn ang="0">
                  <a:pos x="connsiteX2" y="connsiteY2"/>
                </a:cxn>
                <a:cxn ang="0">
                  <a:pos x="connsiteX3" y="connsiteY3"/>
                </a:cxn>
              </a:cxnLst>
              <a:rect l="l" t="t" r="r" b="b"/>
              <a:pathLst>
                <a:path w="1077662" h="2090111">
                  <a:moveTo>
                    <a:pt x="0" y="2090111"/>
                  </a:moveTo>
                  <a:lnTo>
                    <a:pt x="53513" y="2861"/>
                  </a:lnTo>
                  <a:cubicBezTo>
                    <a:pt x="430712" y="-31842"/>
                    <a:pt x="993240" y="259483"/>
                    <a:pt x="1077662" y="313544"/>
                  </a:cubicBezTo>
                  <a:lnTo>
                    <a:pt x="0" y="2090111"/>
                  </a:lnTo>
                  <a:close/>
                </a:path>
              </a:pathLst>
            </a:custGeom>
            <a:solidFill>
              <a:schemeClr val="accent6"/>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6" name="Puolivapaa piirto 46">
              <a:extLst>
                <a:ext uri="{FF2B5EF4-FFF2-40B4-BE49-F238E27FC236}">
                  <a16:creationId xmlns:a16="http://schemas.microsoft.com/office/drawing/2014/main" id="{83D940AA-06D6-CFFF-8737-2523A44ADA17}"/>
                </a:ext>
              </a:extLst>
            </p:cNvPr>
            <p:cNvSpPr/>
            <p:nvPr/>
          </p:nvSpPr>
          <p:spPr>
            <a:xfrm rot="19726919">
              <a:off x="3724261" y="980728"/>
              <a:ext cx="1231162" cy="2393475"/>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90084"/>
                <a:gd name="connsiteY0" fmla="*/ 2087397 h 2087397"/>
                <a:gd name="connsiteX1" fmla="*/ 53513 w 1090084"/>
                <a:gd name="connsiteY1" fmla="*/ 147 h 2087397"/>
                <a:gd name="connsiteX2" fmla="*/ 1090020 w 1090084"/>
                <a:gd name="connsiteY2" fmla="*/ 290826 h 2087397"/>
                <a:gd name="connsiteX3" fmla="*/ 0 w 1090084"/>
                <a:gd name="connsiteY3" fmla="*/ 2087397 h 2087397"/>
                <a:gd name="connsiteX0" fmla="*/ 0 w 1073773"/>
                <a:gd name="connsiteY0" fmla="*/ 2087402 h 2087402"/>
                <a:gd name="connsiteX1" fmla="*/ 53513 w 1073773"/>
                <a:gd name="connsiteY1" fmla="*/ 152 h 2087402"/>
                <a:gd name="connsiteX2" fmla="*/ 1073707 w 1073773"/>
                <a:gd name="connsiteY2" fmla="*/ 281132 h 2087402"/>
                <a:gd name="connsiteX3" fmla="*/ 0 w 1073773"/>
                <a:gd name="connsiteY3" fmla="*/ 2087402 h 2087402"/>
                <a:gd name="connsiteX0" fmla="*/ 0 w 1071412"/>
                <a:gd name="connsiteY0" fmla="*/ 2058940 h 2058940"/>
                <a:gd name="connsiteX1" fmla="*/ 51152 w 1071412"/>
                <a:gd name="connsiteY1" fmla="*/ 152 h 2058940"/>
                <a:gd name="connsiteX2" fmla="*/ 1071346 w 1071412"/>
                <a:gd name="connsiteY2" fmla="*/ 281132 h 2058940"/>
                <a:gd name="connsiteX3" fmla="*/ 0 w 1071412"/>
                <a:gd name="connsiteY3" fmla="*/ 2058940 h 2058940"/>
                <a:gd name="connsiteX0" fmla="*/ 0 w 1071346"/>
                <a:gd name="connsiteY0" fmla="*/ 2058957 h 2058957"/>
                <a:gd name="connsiteX1" fmla="*/ 51152 w 1071346"/>
                <a:gd name="connsiteY1" fmla="*/ 169 h 2058957"/>
                <a:gd name="connsiteX2" fmla="*/ 1071346 w 1071346"/>
                <a:gd name="connsiteY2" fmla="*/ 281149 h 2058957"/>
                <a:gd name="connsiteX3" fmla="*/ 0 w 1071346"/>
                <a:gd name="connsiteY3" fmla="*/ 2058957 h 2058957"/>
                <a:gd name="connsiteX0" fmla="*/ 0 w 1079555"/>
                <a:gd name="connsiteY0" fmla="*/ 2058960 h 2058960"/>
                <a:gd name="connsiteX1" fmla="*/ 51152 w 1079555"/>
                <a:gd name="connsiteY1" fmla="*/ 172 h 2058960"/>
                <a:gd name="connsiteX2" fmla="*/ 1079555 w 1079555"/>
                <a:gd name="connsiteY2" fmla="*/ 276079 h 2058960"/>
                <a:gd name="connsiteX3" fmla="*/ 0 w 1079555"/>
                <a:gd name="connsiteY3" fmla="*/ 2058960 h 2058960"/>
                <a:gd name="connsiteX0" fmla="*/ 0 w 1079555"/>
                <a:gd name="connsiteY0" fmla="*/ 2058980 h 2058980"/>
                <a:gd name="connsiteX1" fmla="*/ 51152 w 1079555"/>
                <a:gd name="connsiteY1" fmla="*/ 192 h 2058980"/>
                <a:gd name="connsiteX2" fmla="*/ 1079555 w 1079555"/>
                <a:gd name="connsiteY2" fmla="*/ 276099 h 2058980"/>
                <a:gd name="connsiteX3" fmla="*/ 0 w 1079555"/>
                <a:gd name="connsiteY3" fmla="*/ 2058980 h 2058980"/>
              </a:gdLst>
              <a:ahLst/>
              <a:cxnLst>
                <a:cxn ang="0">
                  <a:pos x="connsiteX0" y="connsiteY0"/>
                </a:cxn>
                <a:cxn ang="0">
                  <a:pos x="connsiteX1" y="connsiteY1"/>
                </a:cxn>
                <a:cxn ang="0">
                  <a:pos x="connsiteX2" y="connsiteY2"/>
                </a:cxn>
                <a:cxn ang="0">
                  <a:pos x="connsiteX3" y="connsiteY3"/>
                </a:cxn>
              </a:cxnLst>
              <a:rect l="l" t="t" r="r" b="b"/>
              <a:pathLst>
                <a:path w="1079555" h="2058980">
                  <a:moveTo>
                    <a:pt x="0" y="2058980"/>
                  </a:moveTo>
                  <a:lnTo>
                    <a:pt x="51152" y="192"/>
                  </a:lnTo>
                  <a:cubicBezTo>
                    <a:pt x="649985" y="-7263"/>
                    <a:pt x="955778" y="203614"/>
                    <a:pt x="1079555" y="276099"/>
                  </a:cubicBezTo>
                  <a:lnTo>
                    <a:pt x="0" y="2058980"/>
                  </a:lnTo>
                  <a:close/>
                </a:path>
              </a:pathLst>
            </a:custGeom>
            <a:solidFill>
              <a:schemeClr val="accent4">
                <a:lumMod val="40000"/>
                <a:lumOff val="6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7" name="Puolivapaa piirto 39">
              <a:extLst>
                <a:ext uri="{FF2B5EF4-FFF2-40B4-BE49-F238E27FC236}">
                  <a16:creationId xmlns:a16="http://schemas.microsoft.com/office/drawing/2014/main" id="{3F834735-988A-6C31-C5DD-27FE7D392FC0}"/>
                </a:ext>
              </a:extLst>
            </p:cNvPr>
            <p:cNvSpPr/>
            <p:nvPr/>
          </p:nvSpPr>
          <p:spPr>
            <a:xfrm>
              <a:off x="4430534" y="1110840"/>
              <a:ext cx="1245514" cy="2399782"/>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4"/>
                <a:gd name="connsiteY0" fmla="*/ 2102071 h 2102071"/>
                <a:gd name="connsiteX1" fmla="*/ 20292 w 1080734"/>
                <a:gd name="connsiteY1" fmla="*/ 151 h 2102071"/>
                <a:gd name="connsiteX2" fmla="*/ 1080673 w 1080734"/>
                <a:gd name="connsiteY2" fmla="*/ 283210 h 2102071"/>
                <a:gd name="connsiteX3" fmla="*/ 0 w 1080734"/>
                <a:gd name="connsiteY3" fmla="*/ 2102071 h 2102071"/>
                <a:gd name="connsiteX0" fmla="*/ 0 w 1080734"/>
                <a:gd name="connsiteY0" fmla="*/ 2097311 h 2097311"/>
                <a:gd name="connsiteX1" fmla="*/ 20292 w 1080734"/>
                <a:gd name="connsiteY1" fmla="*/ 154 h 2097311"/>
                <a:gd name="connsiteX2" fmla="*/ 1080673 w 1080734"/>
                <a:gd name="connsiteY2" fmla="*/ 278450 h 2097311"/>
                <a:gd name="connsiteX3" fmla="*/ 0 w 1080734"/>
                <a:gd name="connsiteY3" fmla="*/ 2097311 h 2097311"/>
                <a:gd name="connsiteX0" fmla="*/ 0 w 1080732"/>
                <a:gd name="connsiteY0" fmla="*/ 2110304 h 2110304"/>
                <a:gd name="connsiteX1" fmla="*/ 2958 w 1080732"/>
                <a:gd name="connsiteY1" fmla="*/ 146 h 2110304"/>
                <a:gd name="connsiteX2" fmla="*/ 1080673 w 1080732"/>
                <a:gd name="connsiteY2" fmla="*/ 291443 h 2110304"/>
                <a:gd name="connsiteX3" fmla="*/ 0 w 1080732"/>
                <a:gd name="connsiteY3" fmla="*/ 2110304 h 2110304"/>
                <a:gd name="connsiteX0" fmla="*/ 1376 w 1077774"/>
                <a:gd name="connsiteY0" fmla="*/ 2097303 h 2097303"/>
                <a:gd name="connsiteX1" fmla="*/ 0 w 1077774"/>
                <a:gd name="connsiteY1" fmla="*/ 146 h 2097303"/>
                <a:gd name="connsiteX2" fmla="*/ 1077715 w 1077774"/>
                <a:gd name="connsiteY2" fmla="*/ 291443 h 2097303"/>
                <a:gd name="connsiteX3" fmla="*/ 1376 w 1077774"/>
                <a:gd name="connsiteY3" fmla="*/ 2097303 h 2097303"/>
                <a:gd name="connsiteX0" fmla="*/ 14376 w 1090772"/>
                <a:gd name="connsiteY0" fmla="*/ 2101634 h 2101634"/>
                <a:gd name="connsiteX1" fmla="*/ 0 w 1090772"/>
                <a:gd name="connsiteY1" fmla="*/ 144 h 2101634"/>
                <a:gd name="connsiteX2" fmla="*/ 1090715 w 1090772"/>
                <a:gd name="connsiteY2" fmla="*/ 295774 h 2101634"/>
                <a:gd name="connsiteX3" fmla="*/ 14376 w 1090772"/>
                <a:gd name="connsiteY3" fmla="*/ 2101634 h 2101634"/>
              </a:gdLst>
              <a:ahLst/>
              <a:cxnLst>
                <a:cxn ang="0">
                  <a:pos x="connsiteX0" y="connsiteY0"/>
                </a:cxn>
                <a:cxn ang="0">
                  <a:pos x="connsiteX1" y="connsiteY1"/>
                </a:cxn>
                <a:cxn ang="0">
                  <a:pos x="connsiteX2" y="connsiteY2"/>
                </a:cxn>
                <a:cxn ang="0">
                  <a:pos x="connsiteX3" y="connsiteY3"/>
                </a:cxn>
              </a:cxnLst>
              <a:rect l="l" t="t" r="r" b="b"/>
              <a:pathLst>
                <a:path w="1090772" h="2101634">
                  <a:moveTo>
                    <a:pt x="14376" y="2101634"/>
                  </a:moveTo>
                  <a:cubicBezTo>
                    <a:pt x="13917" y="1402582"/>
                    <a:pt x="459" y="699196"/>
                    <a:pt x="0" y="144"/>
                  </a:cubicBezTo>
                  <a:cubicBezTo>
                    <a:pt x="598833" y="-7311"/>
                    <a:pt x="1096927" y="275689"/>
                    <a:pt x="1090715" y="295774"/>
                  </a:cubicBezTo>
                  <a:lnTo>
                    <a:pt x="14376" y="2101634"/>
                  </a:lnTo>
                  <a:close/>
                </a:path>
              </a:pathLst>
            </a:custGeom>
            <a:solidFill>
              <a:srgbClr val="007F70">
                <a:alpha val="10980"/>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dirty="0"/>
            </a:p>
          </p:txBody>
        </p:sp>
        <p:sp>
          <p:nvSpPr>
            <p:cNvPr id="8" name="Puolivapaa piirto 40">
              <a:extLst>
                <a:ext uri="{FF2B5EF4-FFF2-40B4-BE49-F238E27FC236}">
                  <a16:creationId xmlns:a16="http://schemas.microsoft.com/office/drawing/2014/main" id="{A3D807A6-E21E-0F52-9B33-D1CFFE104DA4}"/>
                </a:ext>
              </a:extLst>
            </p:cNvPr>
            <p:cNvSpPr/>
            <p:nvPr/>
          </p:nvSpPr>
          <p:spPr>
            <a:xfrm rot="1830942">
              <a:off x="4979549" y="1591654"/>
              <a:ext cx="1201465" cy="24274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7573"/>
                <a:gd name="connsiteY0" fmla="*/ 2089701 h 2089701"/>
                <a:gd name="connsiteX1" fmla="*/ 15708 w 1047573"/>
                <a:gd name="connsiteY1" fmla="*/ 160 h 2089701"/>
                <a:gd name="connsiteX2" fmla="*/ 1047508 w 1047573"/>
                <a:gd name="connsiteY2" fmla="*/ 268148 h 2089701"/>
                <a:gd name="connsiteX3" fmla="*/ 0 w 1047573"/>
                <a:gd name="connsiteY3" fmla="*/ 2089701 h 2089701"/>
                <a:gd name="connsiteX0" fmla="*/ 0 w 1053514"/>
                <a:gd name="connsiteY0" fmla="*/ 2088195 h 2088195"/>
                <a:gd name="connsiteX1" fmla="*/ 21649 w 1053514"/>
                <a:gd name="connsiteY1" fmla="*/ 160 h 2088195"/>
                <a:gd name="connsiteX2" fmla="*/ 1053449 w 1053514"/>
                <a:gd name="connsiteY2" fmla="*/ 268148 h 2088195"/>
                <a:gd name="connsiteX3" fmla="*/ 0 w 1053514"/>
                <a:gd name="connsiteY3" fmla="*/ 2088195 h 2088195"/>
              </a:gdLst>
              <a:ahLst/>
              <a:cxnLst>
                <a:cxn ang="0">
                  <a:pos x="connsiteX0" y="connsiteY0"/>
                </a:cxn>
                <a:cxn ang="0">
                  <a:pos x="connsiteX1" y="connsiteY1"/>
                </a:cxn>
                <a:cxn ang="0">
                  <a:pos x="connsiteX2" y="connsiteY2"/>
                </a:cxn>
                <a:cxn ang="0">
                  <a:pos x="connsiteX3" y="connsiteY3"/>
                </a:cxn>
              </a:cxnLst>
              <a:rect l="l" t="t" r="r" b="b"/>
              <a:pathLst>
                <a:path w="1053514" h="2088195">
                  <a:moveTo>
                    <a:pt x="0" y="2088195"/>
                  </a:moveTo>
                  <a:lnTo>
                    <a:pt x="21649" y="160"/>
                  </a:lnTo>
                  <a:cubicBezTo>
                    <a:pt x="620482" y="-7295"/>
                    <a:pt x="1059661" y="248063"/>
                    <a:pt x="1053449" y="268148"/>
                  </a:cubicBezTo>
                  <a:lnTo>
                    <a:pt x="0" y="2088195"/>
                  </a:lnTo>
                  <a:close/>
                </a:path>
              </a:pathLst>
            </a:custGeom>
            <a:solidFill>
              <a:srgbClr val="007F70">
                <a:alpha val="45882"/>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9" name="Puolivapaa piirto 41">
              <a:extLst>
                <a:ext uri="{FF2B5EF4-FFF2-40B4-BE49-F238E27FC236}">
                  <a16:creationId xmlns:a16="http://schemas.microsoft.com/office/drawing/2014/main" id="{0D6F3D86-3807-EED5-D764-C7F2921632AB}"/>
                </a:ext>
              </a:extLst>
            </p:cNvPr>
            <p:cNvSpPr/>
            <p:nvPr/>
          </p:nvSpPr>
          <p:spPr>
            <a:xfrm rot="3526919">
              <a:off x="5205551" y="2244946"/>
              <a:ext cx="1229003" cy="2426517"/>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79646"/>
                <a:gd name="connsiteY0" fmla="*/ 2087403 h 2087403"/>
                <a:gd name="connsiteX1" fmla="*/ 53513 w 1079646"/>
                <a:gd name="connsiteY1" fmla="*/ 153 h 2087403"/>
                <a:gd name="connsiteX2" fmla="*/ 1077662 w 1079646"/>
                <a:gd name="connsiteY2" fmla="*/ 310836 h 2087403"/>
                <a:gd name="connsiteX3" fmla="*/ 0 w 1079646"/>
                <a:gd name="connsiteY3" fmla="*/ 2087403 h 2087403"/>
                <a:gd name="connsiteX0" fmla="*/ 0 w 1077662"/>
                <a:gd name="connsiteY0" fmla="*/ 2087404 h 2087404"/>
                <a:gd name="connsiteX1" fmla="*/ 53513 w 1077662"/>
                <a:gd name="connsiteY1" fmla="*/ 154 h 2087404"/>
                <a:gd name="connsiteX2" fmla="*/ 1077662 w 1077662"/>
                <a:gd name="connsiteY2" fmla="*/ 310837 h 2087404"/>
                <a:gd name="connsiteX3" fmla="*/ 0 w 1077662"/>
                <a:gd name="connsiteY3" fmla="*/ 2087404 h 2087404"/>
              </a:gdLst>
              <a:ahLst/>
              <a:cxnLst>
                <a:cxn ang="0">
                  <a:pos x="connsiteX0" y="connsiteY0"/>
                </a:cxn>
                <a:cxn ang="0">
                  <a:pos x="connsiteX1" y="connsiteY1"/>
                </a:cxn>
                <a:cxn ang="0">
                  <a:pos x="connsiteX2" y="connsiteY2"/>
                </a:cxn>
                <a:cxn ang="0">
                  <a:pos x="connsiteX3" y="connsiteY3"/>
                </a:cxn>
              </a:cxnLst>
              <a:rect l="l" t="t" r="r" b="b"/>
              <a:pathLst>
                <a:path w="1077662" h="2087404">
                  <a:moveTo>
                    <a:pt x="0" y="2087404"/>
                  </a:moveTo>
                  <a:lnTo>
                    <a:pt x="53513" y="154"/>
                  </a:lnTo>
                  <a:cubicBezTo>
                    <a:pt x="652346" y="-7301"/>
                    <a:pt x="993240" y="256776"/>
                    <a:pt x="1077662" y="310837"/>
                  </a:cubicBezTo>
                  <a:lnTo>
                    <a:pt x="0" y="2087404"/>
                  </a:lnTo>
                  <a:close/>
                </a:path>
              </a:pathLst>
            </a:custGeom>
            <a:solidFill>
              <a:srgbClr val="007F70">
                <a:alpha val="76863"/>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1" name="Puolivapaa piirto 44">
              <a:extLst>
                <a:ext uri="{FF2B5EF4-FFF2-40B4-BE49-F238E27FC236}">
                  <a16:creationId xmlns:a16="http://schemas.microsoft.com/office/drawing/2014/main" id="{64C9732D-48ED-B0D0-5F0D-58ECFC02DA59}"/>
                </a:ext>
              </a:extLst>
            </p:cNvPr>
            <p:cNvSpPr/>
            <p:nvPr/>
          </p:nvSpPr>
          <p:spPr>
            <a:xfrm rot="16200000">
              <a:off x="2605199" y="1744578"/>
              <a:ext cx="1234049" cy="2420074"/>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1"/>
                <a:gd name="connsiteY0" fmla="*/ 2119405 h 2119405"/>
                <a:gd name="connsiteX1" fmla="*/ 1242 w 1080731"/>
                <a:gd name="connsiteY1" fmla="*/ 151 h 2119405"/>
                <a:gd name="connsiteX2" fmla="*/ 1080673 w 1080731"/>
                <a:gd name="connsiteY2" fmla="*/ 283210 h 2119405"/>
                <a:gd name="connsiteX3" fmla="*/ 0 w 1080731"/>
                <a:gd name="connsiteY3" fmla="*/ 2119405 h 2119405"/>
              </a:gdLst>
              <a:ahLst/>
              <a:cxnLst>
                <a:cxn ang="0">
                  <a:pos x="connsiteX0" y="connsiteY0"/>
                </a:cxn>
                <a:cxn ang="0">
                  <a:pos x="connsiteX1" y="connsiteY1"/>
                </a:cxn>
                <a:cxn ang="0">
                  <a:pos x="connsiteX2" y="connsiteY2"/>
                </a:cxn>
                <a:cxn ang="0">
                  <a:pos x="connsiteX3" y="connsiteY3"/>
                </a:cxn>
              </a:cxnLst>
              <a:rect l="l" t="t" r="r" b="b"/>
              <a:pathLst>
                <a:path w="1080731" h="2119405">
                  <a:moveTo>
                    <a:pt x="0" y="2119405"/>
                  </a:moveTo>
                  <a:lnTo>
                    <a:pt x="1242" y="151"/>
                  </a:lnTo>
                  <a:cubicBezTo>
                    <a:pt x="600075" y="-7304"/>
                    <a:pt x="1086885" y="263125"/>
                    <a:pt x="1080673" y="283210"/>
                  </a:cubicBezTo>
                  <a:lnTo>
                    <a:pt x="0" y="2119405"/>
                  </a:lnTo>
                  <a:close/>
                </a:path>
              </a:pathLst>
            </a:custGeom>
            <a:solidFill>
              <a:schemeClr val="accent4"/>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2" name="Puolivapaa piirto 45">
              <a:extLst>
                <a:ext uri="{FF2B5EF4-FFF2-40B4-BE49-F238E27FC236}">
                  <a16:creationId xmlns:a16="http://schemas.microsoft.com/office/drawing/2014/main" id="{A160DAB2-D95D-A028-5A0F-0A82DC0726B5}"/>
                </a:ext>
              </a:extLst>
            </p:cNvPr>
            <p:cNvSpPr/>
            <p:nvPr/>
          </p:nvSpPr>
          <p:spPr>
            <a:xfrm rot="18030942">
              <a:off x="3094304" y="1218116"/>
              <a:ext cx="1191188" cy="24156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4503"/>
                <a:gd name="connsiteY0" fmla="*/ 2078044 h 2078044"/>
                <a:gd name="connsiteX1" fmla="*/ 12638 w 1044503"/>
                <a:gd name="connsiteY1" fmla="*/ 160 h 2078044"/>
                <a:gd name="connsiteX2" fmla="*/ 1044438 w 1044503"/>
                <a:gd name="connsiteY2" fmla="*/ 268148 h 2078044"/>
                <a:gd name="connsiteX3" fmla="*/ 0 w 1044503"/>
                <a:gd name="connsiteY3" fmla="*/ 2078044 h 2078044"/>
              </a:gdLst>
              <a:ahLst/>
              <a:cxnLst>
                <a:cxn ang="0">
                  <a:pos x="connsiteX0" y="connsiteY0"/>
                </a:cxn>
                <a:cxn ang="0">
                  <a:pos x="connsiteX1" y="connsiteY1"/>
                </a:cxn>
                <a:cxn ang="0">
                  <a:pos x="connsiteX2" y="connsiteY2"/>
                </a:cxn>
                <a:cxn ang="0">
                  <a:pos x="connsiteX3" y="connsiteY3"/>
                </a:cxn>
              </a:cxnLst>
              <a:rect l="l" t="t" r="r" b="b"/>
              <a:pathLst>
                <a:path w="1044503" h="2078044">
                  <a:moveTo>
                    <a:pt x="0" y="2078044"/>
                  </a:moveTo>
                  <a:cubicBezTo>
                    <a:pt x="4213" y="1385416"/>
                    <a:pt x="8425" y="692788"/>
                    <a:pt x="12638" y="160"/>
                  </a:cubicBezTo>
                  <a:cubicBezTo>
                    <a:pt x="611471" y="-7295"/>
                    <a:pt x="1050650" y="248063"/>
                    <a:pt x="1044438" y="268148"/>
                  </a:cubicBezTo>
                  <a:lnTo>
                    <a:pt x="0" y="2078044"/>
                  </a:lnTo>
                  <a:close/>
                </a:path>
              </a:pathLst>
            </a:custGeom>
            <a:solidFill>
              <a:schemeClr val="accent4">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3" name="Puolivapaa piirto 49">
              <a:extLst>
                <a:ext uri="{FF2B5EF4-FFF2-40B4-BE49-F238E27FC236}">
                  <a16:creationId xmlns:a16="http://schemas.microsoft.com/office/drawing/2014/main" id="{25F932BF-5676-0329-B779-6FE61E5AAA32}"/>
                </a:ext>
              </a:extLst>
            </p:cNvPr>
            <p:cNvSpPr/>
            <p:nvPr/>
          </p:nvSpPr>
          <p:spPr>
            <a:xfrm rot="10800000">
              <a:off x="3208235" y="3639611"/>
              <a:ext cx="1245514" cy="2399782"/>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4"/>
                <a:gd name="connsiteY0" fmla="*/ 2102071 h 2102071"/>
                <a:gd name="connsiteX1" fmla="*/ 20292 w 1080734"/>
                <a:gd name="connsiteY1" fmla="*/ 151 h 2102071"/>
                <a:gd name="connsiteX2" fmla="*/ 1080673 w 1080734"/>
                <a:gd name="connsiteY2" fmla="*/ 283210 h 2102071"/>
                <a:gd name="connsiteX3" fmla="*/ 0 w 1080734"/>
                <a:gd name="connsiteY3" fmla="*/ 2102071 h 2102071"/>
                <a:gd name="connsiteX0" fmla="*/ 0 w 1080734"/>
                <a:gd name="connsiteY0" fmla="*/ 2097311 h 2097311"/>
                <a:gd name="connsiteX1" fmla="*/ 20292 w 1080734"/>
                <a:gd name="connsiteY1" fmla="*/ 154 h 2097311"/>
                <a:gd name="connsiteX2" fmla="*/ 1080673 w 1080734"/>
                <a:gd name="connsiteY2" fmla="*/ 278450 h 2097311"/>
                <a:gd name="connsiteX3" fmla="*/ 0 w 1080734"/>
                <a:gd name="connsiteY3" fmla="*/ 2097311 h 2097311"/>
                <a:gd name="connsiteX0" fmla="*/ 0 w 1080732"/>
                <a:gd name="connsiteY0" fmla="*/ 2110304 h 2110304"/>
                <a:gd name="connsiteX1" fmla="*/ 2958 w 1080732"/>
                <a:gd name="connsiteY1" fmla="*/ 146 h 2110304"/>
                <a:gd name="connsiteX2" fmla="*/ 1080673 w 1080732"/>
                <a:gd name="connsiteY2" fmla="*/ 291443 h 2110304"/>
                <a:gd name="connsiteX3" fmla="*/ 0 w 1080732"/>
                <a:gd name="connsiteY3" fmla="*/ 2110304 h 2110304"/>
                <a:gd name="connsiteX0" fmla="*/ 1376 w 1077774"/>
                <a:gd name="connsiteY0" fmla="*/ 2097303 h 2097303"/>
                <a:gd name="connsiteX1" fmla="*/ 0 w 1077774"/>
                <a:gd name="connsiteY1" fmla="*/ 146 h 2097303"/>
                <a:gd name="connsiteX2" fmla="*/ 1077715 w 1077774"/>
                <a:gd name="connsiteY2" fmla="*/ 291443 h 2097303"/>
                <a:gd name="connsiteX3" fmla="*/ 1376 w 1077774"/>
                <a:gd name="connsiteY3" fmla="*/ 2097303 h 2097303"/>
                <a:gd name="connsiteX0" fmla="*/ 14376 w 1090772"/>
                <a:gd name="connsiteY0" fmla="*/ 2101634 h 2101634"/>
                <a:gd name="connsiteX1" fmla="*/ 0 w 1090772"/>
                <a:gd name="connsiteY1" fmla="*/ 144 h 2101634"/>
                <a:gd name="connsiteX2" fmla="*/ 1090715 w 1090772"/>
                <a:gd name="connsiteY2" fmla="*/ 295774 h 2101634"/>
                <a:gd name="connsiteX3" fmla="*/ 14376 w 1090772"/>
                <a:gd name="connsiteY3" fmla="*/ 2101634 h 2101634"/>
              </a:gdLst>
              <a:ahLst/>
              <a:cxnLst>
                <a:cxn ang="0">
                  <a:pos x="connsiteX0" y="connsiteY0"/>
                </a:cxn>
                <a:cxn ang="0">
                  <a:pos x="connsiteX1" y="connsiteY1"/>
                </a:cxn>
                <a:cxn ang="0">
                  <a:pos x="connsiteX2" y="connsiteY2"/>
                </a:cxn>
                <a:cxn ang="0">
                  <a:pos x="connsiteX3" y="connsiteY3"/>
                </a:cxn>
              </a:cxnLst>
              <a:rect l="l" t="t" r="r" b="b"/>
              <a:pathLst>
                <a:path w="1090772" h="2101634">
                  <a:moveTo>
                    <a:pt x="14376" y="2101634"/>
                  </a:moveTo>
                  <a:cubicBezTo>
                    <a:pt x="13917" y="1402582"/>
                    <a:pt x="459" y="699196"/>
                    <a:pt x="0" y="144"/>
                  </a:cubicBezTo>
                  <a:cubicBezTo>
                    <a:pt x="598833" y="-7311"/>
                    <a:pt x="1096927" y="275689"/>
                    <a:pt x="1090715" y="295774"/>
                  </a:cubicBezTo>
                  <a:lnTo>
                    <a:pt x="14376" y="2101634"/>
                  </a:lnTo>
                  <a:close/>
                </a:path>
              </a:pathLst>
            </a:custGeom>
            <a:solidFill>
              <a:schemeClr val="accent6">
                <a:lumMod val="20000"/>
                <a:lumOff val="8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4" name="Puolivapaa piirto 50">
              <a:extLst>
                <a:ext uri="{FF2B5EF4-FFF2-40B4-BE49-F238E27FC236}">
                  <a16:creationId xmlns:a16="http://schemas.microsoft.com/office/drawing/2014/main" id="{CC690FBB-7154-843A-D1F9-6A065D6CFA2F}"/>
                </a:ext>
              </a:extLst>
            </p:cNvPr>
            <p:cNvSpPr/>
            <p:nvPr/>
          </p:nvSpPr>
          <p:spPr>
            <a:xfrm rot="12630942">
              <a:off x="2703269" y="3131141"/>
              <a:ext cx="1201465" cy="24274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7573"/>
                <a:gd name="connsiteY0" fmla="*/ 2089701 h 2089701"/>
                <a:gd name="connsiteX1" fmla="*/ 15708 w 1047573"/>
                <a:gd name="connsiteY1" fmla="*/ 160 h 2089701"/>
                <a:gd name="connsiteX2" fmla="*/ 1047508 w 1047573"/>
                <a:gd name="connsiteY2" fmla="*/ 268148 h 2089701"/>
                <a:gd name="connsiteX3" fmla="*/ 0 w 1047573"/>
                <a:gd name="connsiteY3" fmla="*/ 2089701 h 2089701"/>
                <a:gd name="connsiteX0" fmla="*/ 0 w 1053514"/>
                <a:gd name="connsiteY0" fmla="*/ 2088195 h 2088195"/>
                <a:gd name="connsiteX1" fmla="*/ 21649 w 1053514"/>
                <a:gd name="connsiteY1" fmla="*/ 160 h 2088195"/>
                <a:gd name="connsiteX2" fmla="*/ 1053449 w 1053514"/>
                <a:gd name="connsiteY2" fmla="*/ 268148 h 2088195"/>
                <a:gd name="connsiteX3" fmla="*/ 0 w 1053514"/>
                <a:gd name="connsiteY3" fmla="*/ 2088195 h 2088195"/>
              </a:gdLst>
              <a:ahLst/>
              <a:cxnLst>
                <a:cxn ang="0">
                  <a:pos x="connsiteX0" y="connsiteY0"/>
                </a:cxn>
                <a:cxn ang="0">
                  <a:pos x="connsiteX1" y="connsiteY1"/>
                </a:cxn>
                <a:cxn ang="0">
                  <a:pos x="connsiteX2" y="connsiteY2"/>
                </a:cxn>
                <a:cxn ang="0">
                  <a:pos x="connsiteX3" y="connsiteY3"/>
                </a:cxn>
              </a:cxnLst>
              <a:rect l="l" t="t" r="r" b="b"/>
              <a:pathLst>
                <a:path w="1053514" h="2088195">
                  <a:moveTo>
                    <a:pt x="0" y="2088195"/>
                  </a:moveTo>
                  <a:lnTo>
                    <a:pt x="21649" y="160"/>
                  </a:lnTo>
                  <a:cubicBezTo>
                    <a:pt x="620482" y="-7295"/>
                    <a:pt x="1059661" y="248063"/>
                    <a:pt x="1053449" y="268148"/>
                  </a:cubicBezTo>
                  <a:lnTo>
                    <a:pt x="0" y="2088195"/>
                  </a:lnTo>
                  <a:close/>
                </a:path>
              </a:pathLst>
            </a:custGeom>
            <a:solidFill>
              <a:schemeClr val="accent6">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5" name="Puolivapaa piirto 52">
              <a:extLst>
                <a:ext uri="{FF2B5EF4-FFF2-40B4-BE49-F238E27FC236}">
                  <a16:creationId xmlns:a16="http://schemas.microsoft.com/office/drawing/2014/main" id="{85E91319-D441-0543-5815-D7237E8E7E4A}"/>
                </a:ext>
              </a:extLst>
            </p:cNvPr>
            <p:cNvSpPr/>
            <p:nvPr/>
          </p:nvSpPr>
          <p:spPr>
            <a:xfrm rot="5400000">
              <a:off x="5044940" y="2985678"/>
              <a:ext cx="1234068" cy="2419901"/>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1"/>
                <a:gd name="connsiteY0" fmla="*/ 2119405 h 2119405"/>
                <a:gd name="connsiteX1" fmla="*/ 1242 w 1080731"/>
                <a:gd name="connsiteY1" fmla="*/ 151 h 2119405"/>
                <a:gd name="connsiteX2" fmla="*/ 1080673 w 1080731"/>
                <a:gd name="connsiteY2" fmla="*/ 283210 h 2119405"/>
                <a:gd name="connsiteX3" fmla="*/ 0 w 1080731"/>
                <a:gd name="connsiteY3" fmla="*/ 2119405 h 2119405"/>
                <a:gd name="connsiteX0" fmla="*/ 0 w 1080748"/>
                <a:gd name="connsiteY0" fmla="*/ 2119254 h 2119254"/>
                <a:gd name="connsiteX1" fmla="*/ 1242 w 1080748"/>
                <a:gd name="connsiteY1" fmla="*/ 0 h 2119254"/>
                <a:gd name="connsiteX2" fmla="*/ 1080673 w 1080748"/>
                <a:gd name="connsiteY2" fmla="*/ 283059 h 2119254"/>
                <a:gd name="connsiteX3" fmla="*/ 0 w 1080748"/>
                <a:gd name="connsiteY3" fmla="*/ 2119254 h 2119254"/>
              </a:gdLst>
              <a:ahLst/>
              <a:cxnLst>
                <a:cxn ang="0">
                  <a:pos x="connsiteX0" y="connsiteY0"/>
                </a:cxn>
                <a:cxn ang="0">
                  <a:pos x="connsiteX1" y="connsiteY1"/>
                </a:cxn>
                <a:cxn ang="0">
                  <a:pos x="connsiteX2" y="connsiteY2"/>
                </a:cxn>
                <a:cxn ang="0">
                  <a:pos x="connsiteX3" y="connsiteY3"/>
                </a:cxn>
              </a:cxnLst>
              <a:rect l="l" t="t" r="r" b="b"/>
              <a:pathLst>
                <a:path w="1080748" h="2119254">
                  <a:moveTo>
                    <a:pt x="0" y="2119254"/>
                  </a:moveTo>
                  <a:lnTo>
                    <a:pt x="1242" y="0"/>
                  </a:lnTo>
                  <a:cubicBezTo>
                    <a:pt x="708417" y="53216"/>
                    <a:pt x="1086885" y="262974"/>
                    <a:pt x="1080673" y="283059"/>
                  </a:cubicBezTo>
                  <a:lnTo>
                    <a:pt x="0" y="2119254"/>
                  </a:lnTo>
                  <a:close/>
                </a:path>
              </a:pathLst>
            </a:cu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6" name="Puolivapaa piirto 53">
              <a:extLst>
                <a:ext uri="{FF2B5EF4-FFF2-40B4-BE49-F238E27FC236}">
                  <a16:creationId xmlns:a16="http://schemas.microsoft.com/office/drawing/2014/main" id="{A85DF7E8-4705-F67A-A839-A38E32E8C673}"/>
                </a:ext>
              </a:extLst>
            </p:cNvPr>
            <p:cNvSpPr/>
            <p:nvPr/>
          </p:nvSpPr>
          <p:spPr>
            <a:xfrm rot="7230942">
              <a:off x="4598792" y="3516480"/>
              <a:ext cx="1191188" cy="24156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4503"/>
                <a:gd name="connsiteY0" fmla="*/ 2078044 h 2078044"/>
                <a:gd name="connsiteX1" fmla="*/ 12638 w 1044503"/>
                <a:gd name="connsiteY1" fmla="*/ 160 h 2078044"/>
                <a:gd name="connsiteX2" fmla="*/ 1044438 w 1044503"/>
                <a:gd name="connsiteY2" fmla="*/ 268148 h 2078044"/>
                <a:gd name="connsiteX3" fmla="*/ 0 w 1044503"/>
                <a:gd name="connsiteY3" fmla="*/ 2078044 h 2078044"/>
              </a:gdLst>
              <a:ahLst/>
              <a:cxnLst>
                <a:cxn ang="0">
                  <a:pos x="connsiteX0" y="connsiteY0"/>
                </a:cxn>
                <a:cxn ang="0">
                  <a:pos x="connsiteX1" y="connsiteY1"/>
                </a:cxn>
                <a:cxn ang="0">
                  <a:pos x="connsiteX2" y="connsiteY2"/>
                </a:cxn>
                <a:cxn ang="0">
                  <a:pos x="connsiteX3" y="connsiteY3"/>
                </a:cxn>
              </a:cxnLst>
              <a:rect l="l" t="t" r="r" b="b"/>
              <a:pathLst>
                <a:path w="1044503" h="2078044">
                  <a:moveTo>
                    <a:pt x="0" y="2078044"/>
                  </a:moveTo>
                  <a:cubicBezTo>
                    <a:pt x="4213" y="1385416"/>
                    <a:pt x="8425" y="692788"/>
                    <a:pt x="12638" y="160"/>
                  </a:cubicBezTo>
                  <a:cubicBezTo>
                    <a:pt x="611471" y="-7295"/>
                    <a:pt x="1050650" y="248063"/>
                    <a:pt x="1044438" y="268148"/>
                  </a:cubicBezTo>
                  <a:lnTo>
                    <a:pt x="0" y="2078044"/>
                  </a:lnTo>
                  <a:close/>
                </a:path>
              </a:pathLst>
            </a:custGeom>
            <a:solidFill>
              <a:schemeClr val="accent2">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 name="Puolivapaa piirto 54">
              <a:extLst>
                <a:ext uri="{FF2B5EF4-FFF2-40B4-BE49-F238E27FC236}">
                  <a16:creationId xmlns:a16="http://schemas.microsoft.com/office/drawing/2014/main" id="{F732CAC5-D8EC-6AFB-C756-B2A1E1E1F4BA}"/>
                </a:ext>
              </a:extLst>
            </p:cNvPr>
            <p:cNvSpPr/>
            <p:nvPr/>
          </p:nvSpPr>
          <p:spPr>
            <a:xfrm rot="8926919">
              <a:off x="3928860" y="3776030"/>
              <a:ext cx="1231162" cy="2393475"/>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90084"/>
                <a:gd name="connsiteY0" fmla="*/ 2087397 h 2087397"/>
                <a:gd name="connsiteX1" fmla="*/ 53513 w 1090084"/>
                <a:gd name="connsiteY1" fmla="*/ 147 h 2087397"/>
                <a:gd name="connsiteX2" fmla="*/ 1090020 w 1090084"/>
                <a:gd name="connsiteY2" fmla="*/ 290826 h 2087397"/>
                <a:gd name="connsiteX3" fmla="*/ 0 w 1090084"/>
                <a:gd name="connsiteY3" fmla="*/ 2087397 h 2087397"/>
                <a:gd name="connsiteX0" fmla="*/ 0 w 1073773"/>
                <a:gd name="connsiteY0" fmla="*/ 2087402 h 2087402"/>
                <a:gd name="connsiteX1" fmla="*/ 53513 w 1073773"/>
                <a:gd name="connsiteY1" fmla="*/ 152 h 2087402"/>
                <a:gd name="connsiteX2" fmla="*/ 1073707 w 1073773"/>
                <a:gd name="connsiteY2" fmla="*/ 281132 h 2087402"/>
                <a:gd name="connsiteX3" fmla="*/ 0 w 1073773"/>
                <a:gd name="connsiteY3" fmla="*/ 2087402 h 2087402"/>
                <a:gd name="connsiteX0" fmla="*/ 0 w 1071412"/>
                <a:gd name="connsiteY0" fmla="*/ 2058940 h 2058940"/>
                <a:gd name="connsiteX1" fmla="*/ 51152 w 1071412"/>
                <a:gd name="connsiteY1" fmla="*/ 152 h 2058940"/>
                <a:gd name="connsiteX2" fmla="*/ 1071346 w 1071412"/>
                <a:gd name="connsiteY2" fmla="*/ 281132 h 2058940"/>
                <a:gd name="connsiteX3" fmla="*/ 0 w 1071412"/>
                <a:gd name="connsiteY3" fmla="*/ 2058940 h 2058940"/>
                <a:gd name="connsiteX0" fmla="*/ 0 w 1071346"/>
                <a:gd name="connsiteY0" fmla="*/ 2058957 h 2058957"/>
                <a:gd name="connsiteX1" fmla="*/ 51152 w 1071346"/>
                <a:gd name="connsiteY1" fmla="*/ 169 h 2058957"/>
                <a:gd name="connsiteX2" fmla="*/ 1071346 w 1071346"/>
                <a:gd name="connsiteY2" fmla="*/ 281149 h 2058957"/>
                <a:gd name="connsiteX3" fmla="*/ 0 w 1071346"/>
                <a:gd name="connsiteY3" fmla="*/ 2058957 h 2058957"/>
                <a:gd name="connsiteX0" fmla="*/ 0 w 1079555"/>
                <a:gd name="connsiteY0" fmla="*/ 2058960 h 2058960"/>
                <a:gd name="connsiteX1" fmla="*/ 51152 w 1079555"/>
                <a:gd name="connsiteY1" fmla="*/ 172 h 2058960"/>
                <a:gd name="connsiteX2" fmla="*/ 1079555 w 1079555"/>
                <a:gd name="connsiteY2" fmla="*/ 276079 h 2058960"/>
                <a:gd name="connsiteX3" fmla="*/ 0 w 1079555"/>
                <a:gd name="connsiteY3" fmla="*/ 2058960 h 2058960"/>
                <a:gd name="connsiteX0" fmla="*/ 0 w 1079555"/>
                <a:gd name="connsiteY0" fmla="*/ 2058980 h 2058980"/>
                <a:gd name="connsiteX1" fmla="*/ 51152 w 1079555"/>
                <a:gd name="connsiteY1" fmla="*/ 192 h 2058980"/>
                <a:gd name="connsiteX2" fmla="*/ 1079555 w 1079555"/>
                <a:gd name="connsiteY2" fmla="*/ 276099 h 2058980"/>
                <a:gd name="connsiteX3" fmla="*/ 0 w 1079555"/>
                <a:gd name="connsiteY3" fmla="*/ 2058980 h 2058980"/>
              </a:gdLst>
              <a:ahLst/>
              <a:cxnLst>
                <a:cxn ang="0">
                  <a:pos x="connsiteX0" y="connsiteY0"/>
                </a:cxn>
                <a:cxn ang="0">
                  <a:pos x="connsiteX1" y="connsiteY1"/>
                </a:cxn>
                <a:cxn ang="0">
                  <a:pos x="connsiteX2" y="connsiteY2"/>
                </a:cxn>
                <a:cxn ang="0">
                  <a:pos x="connsiteX3" y="connsiteY3"/>
                </a:cxn>
              </a:cxnLst>
              <a:rect l="l" t="t" r="r" b="b"/>
              <a:pathLst>
                <a:path w="1079555" h="2058980">
                  <a:moveTo>
                    <a:pt x="0" y="2058980"/>
                  </a:moveTo>
                  <a:lnTo>
                    <a:pt x="51152" y="192"/>
                  </a:lnTo>
                  <a:cubicBezTo>
                    <a:pt x="649985" y="-7263"/>
                    <a:pt x="955778" y="203614"/>
                    <a:pt x="1079555" y="276099"/>
                  </a:cubicBezTo>
                  <a:lnTo>
                    <a:pt x="0" y="2058980"/>
                  </a:lnTo>
                  <a:close/>
                </a:path>
              </a:pathLst>
            </a:custGeom>
            <a:solidFill>
              <a:schemeClr val="accent2">
                <a:lumMod val="40000"/>
                <a:lumOff val="6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grpSp>
      <p:sp>
        <p:nvSpPr>
          <p:cNvPr id="18" name="Suorakulmio 17">
            <a:extLst>
              <a:ext uri="{FF2B5EF4-FFF2-40B4-BE49-F238E27FC236}">
                <a16:creationId xmlns:a16="http://schemas.microsoft.com/office/drawing/2014/main" id="{C103F718-BEAE-E0B4-6E1D-D370DA8E02A9}"/>
              </a:ext>
            </a:extLst>
          </p:cNvPr>
          <p:cNvSpPr/>
          <p:nvPr userDrawn="1"/>
        </p:nvSpPr>
        <p:spPr>
          <a:xfrm rot="4394522">
            <a:off x="6931621" y="3176660"/>
            <a:ext cx="780983" cy="230832"/>
          </a:xfrm>
          <a:prstGeom prst="rect">
            <a:avLst/>
          </a:prstGeom>
        </p:spPr>
        <p:txBody>
          <a:bodyPr wrap="none">
            <a:spAutoFit/>
          </a:bodyPr>
          <a:lstStyle/>
          <a:p>
            <a:r>
              <a:rPr lang="fi-FI" sz="900" b="1" dirty="0">
                <a:solidFill>
                  <a:schemeClr val="tx2"/>
                </a:solidFill>
                <a:latin typeface="+mn-lt"/>
              </a:rPr>
              <a:t>maaliskuu </a:t>
            </a:r>
          </a:p>
        </p:txBody>
      </p:sp>
      <p:sp>
        <p:nvSpPr>
          <p:cNvPr id="19" name="Suorakulmio 18">
            <a:extLst>
              <a:ext uri="{FF2B5EF4-FFF2-40B4-BE49-F238E27FC236}">
                <a16:creationId xmlns:a16="http://schemas.microsoft.com/office/drawing/2014/main" id="{55422371-BF15-1CB9-AD22-39292ADDA16E}"/>
              </a:ext>
            </a:extLst>
          </p:cNvPr>
          <p:cNvSpPr/>
          <p:nvPr userDrawn="1"/>
        </p:nvSpPr>
        <p:spPr>
          <a:xfrm rot="2611420">
            <a:off x="6599048" y="2589644"/>
            <a:ext cx="723275" cy="230832"/>
          </a:xfrm>
          <a:prstGeom prst="rect">
            <a:avLst/>
          </a:prstGeom>
        </p:spPr>
        <p:txBody>
          <a:bodyPr wrap="none">
            <a:spAutoFit/>
          </a:bodyPr>
          <a:lstStyle/>
          <a:p>
            <a:r>
              <a:rPr lang="fi-FI" sz="900" b="1" dirty="0">
                <a:solidFill>
                  <a:schemeClr val="tx2"/>
                </a:solidFill>
                <a:latin typeface="+mn-lt"/>
              </a:rPr>
              <a:t>helmikuu </a:t>
            </a:r>
          </a:p>
        </p:txBody>
      </p:sp>
      <p:sp>
        <p:nvSpPr>
          <p:cNvPr id="20" name="Suorakulmio 19">
            <a:extLst>
              <a:ext uri="{FF2B5EF4-FFF2-40B4-BE49-F238E27FC236}">
                <a16:creationId xmlns:a16="http://schemas.microsoft.com/office/drawing/2014/main" id="{4DFBDB60-FC00-3796-C6D1-2218E0466DEC}"/>
              </a:ext>
            </a:extLst>
          </p:cNvPr>
          <p:cNvSpPr/>
          <p:nvPr userDrawn="1"/>
        </p:nvSpPr>
        <p:spPr>
          <a:xfrm rot="17026871">
            <a:off x="4486010" y="3149185"/>
            <a:ext cx="652743" cy="230832"/>
          </a:xfrm>
          <a:prstGeom prst="rect">
            <a:avLst/>
          </a:prstGeom>
        </p:spPr>
        <p:txBody>
          <a:bodyPr wrap="none">
            <a:spAutoFit/>
          </a:bodyPr>
          <a:lstStyle/>
          <a:p>
            <a:r>
              <a:rPr lang="fi-FI" sz="900" b="1" dirty="0">
                <a:solidFill>
                  <a:schemeClr val="tx2"/>
                </a:solidFill>
                <a:latin typeface="+mn-lt"/>
              </a:rPr>
              <a:t>lokakuu </a:t>
            </a:r>
          </a:p>
        </p:txBody>
      </p:sp>
      <p:sp>
        <p:nvSpPr>
          <p:cNvPr id="21" name="Suorakulmio 20">
            <a:extLst>
              <a:ext uri="{FF2B5EF4-FFF2-40B4-BE49-F238E27FC236}">
                <a16:creationId xmlns:a16="http://schemas.microsoft.com/office/drawing/2014/main" id="{F1F7BE43-54CF-2D1F-BDE5-C131F880BB26}"/>
              </a:ext>
            </a:extLst>
          </p:cNvPr>
          <p:cNvSpPr/>
          <p:nvPr userDrawn="1"/>
        </p:nvSpPr>
        <p:spPr>
          <a:xfrm rot="18864945">
            <a:off x="6608644" y="4444516"/>
            <a:ext cx="736099" cy="230832"/>
          </a:xfrm>
          <a:prstGeom prst="rect">
            <a:avLst/>
          </a:prstGeom>
        </p:spPr>
        <p:txBody>
          <a:bodyPr wrap="none">
            <a:spAutoFit/>
          </a:bodyPr>
          <a:lstStyle/>
          <a:p>
            <a:r>
              <a:rPr lang="fi-FI" sz="900" b="1" dirty="0">
                <a:solidFill>
                  <a:schemeClr val="tx2"/>
                </a:solidFill>
              </a:rPr>
              <a:t> </a:t>
            </a:r>
            <a:r>
              <a:rPr lang="fi-FI" sz="900" b="1" dirty="0">
                <a:solidFill>
                  <a:schemeClr val="tx2"/>
                </a:solidFill>
                <a:latin typeface="+mn-lt"/>
              </a:rPr>
              <a:t>toukokuu</a:t>
            </a:r>
          </a:p>
        </p:txBody>
      </p:sp>
      <p:sp>
        <p:nvSpPr>
          <p:cNvPr id="22" name="Suorakulmio 21">
            <a:extLst>
              <a:ext uri="{FF2B5EF4-FFF2-40B4-BE49-F238E27FC236}">
                <a16:creationId xmlns:a16="http://schemas.microsoft.com/office/drawing/2014/main" id="{1A1A50E8-DED5-AA76-8FD0-BB4EA313ECC6}"/>
              </a:ext>
            </a:extLst>
          </p:cNvPr>
          <p:cNvSpPr/>
          <p:nvPr userDrawn="1"/>
        </p:nvSpPr>
        <p:spPr>
          <a:xfrm rot="17036175">
            <a:off x="6966892" y="3833134"/>
            <a:ext cx="704039" cy="230832"/>
          </a:xfrm>
          <a:prstGeom prst="rect">
            <a:avLst/>
          </a:prstGeom>
        </p:spPr>
        <p:txBody>
          <a:bodyPr wrap="none">
            <a:spAutoFit/>
          </a:bodyPr>
          <a:lstStyle/>
          <a:p>
            <a:r>
              <a:rPr lang="fi-FI" sz="900" b="1" dirty="0">
                <a:solidFill>
                  <a:schemeClr val="tx2"/>
                </a:solidFill>
                <a:latin typeface="+mn-lt"/>
              </a:rPr>
              <a:t> huhtikuu</a:t>
            </a:r>
          </a:p>
        </p:txBody>
      </p:sp>
      <p:sp>
        <p:nvSpPr>
          <p:cNvPr id="23" name="Suorakulmio 22">
            <a:extLst>
              <a:ext uri="{FF2B5EF4-FFF2-40B4-BE49-F238E27FC236}">
                <a16:creationId xmlns:a16="http://schemas.microsoft.com/office/drawing/2014/main" id="{5EBDA8DC-900E-AC6A-8700-93B3BF0EAB68}"/>
              </a:ext>
            </a:extLst>
          </p:cNvPr>
          <p:cNvSpPr/>
          <p:nvPr userDrawn="1"/>
        </p:nvSpPr>
        <p:spPr>
          <a:xfrm rot="909745">
            <a:off x="5424144" y="4756693"/>
            <a:ext cx="691215" cy="230832"/>
          </a:xfrm>
          <a:prstGeom prst="rect">
            <a:avLst/>
          </a:prstGeom>
        </p:spPr>
        <p:txBody>
          <a:bodyPr wrap="none">
            <a:spAutoFit/>
          </a:bodyPr>
          <a:lstStyle/>
          <a:p>
            <a:r>
              <a:rPr lang="fi-FI" sz="900" b="1" dirty="0">
                <a:solidFill>
                  <a:schemeClr val="tx2"/>
                </a:solidFill>
                <a:latin typeface="+mn-lt"/>
              </a:rPr>
              <a:t>heinäkuu</a:t>
            </a:r>
          </a:p>
        </p:txBody>
      </p:sp>
      <p:sp>
        <p:nvSpPr>
          <p:cNvPr id="24" name="Suorakulmio 23">
            <a:extLst>
              <a:ext uri="{FF2B5EF4-FFF2-40B4-BE49-F238E27FC236}">
                <a16:creationId xmlns:a16="http://schemas.microsoft.com/office/drawing/2014/main" id="{CEA5AD0D-FBCB-2E3B-852A-61A0DBB162C6}"/>
              </a:ext>
            </a:extLst>
          </p:cNvPr>
          <p:cNvSpPr/>
          <p:nvPr userDrawn="1"/>
        </p:nvSpPr>
        <p:spPr>
          <a:xfrm rot="2625004">
            <a:off x="4845917" y="4414849"/>
            <a:ext cx="588623" cy="230832"/>
          </a:xfrm>
          <a:prstGeom prst="rect">
            <a:avLst/>
          </a:prstGeom>
        </p:spPr>
        <p:txBody>
          <a:bodyPr wrap="none">
            <a:spAutoFit/>
          </a:bodyPr>
          <a:lstStyle/>
          <a:p>
            <a:r>
              <a:rPr lang="fi-FI" sz="900" b="1" dirty="0">
                <a:solidFill>
                  <a:schemeClr val="tx2"/>
                </a:solidFill>
                <a:latin typeface="+mn-lt"/>
              </a:rPr>
              <a:t> elokuu</a:t>
            </a:r>
          </a:p>
        </p:txBody>
      </p:sp>
      <p:sp>
        <p:nvSpPr>
          <p:cNvPr id="25" name="Suorakulmio 24">
            <a:extLst>
              <a:ext uri="{FF2B5EF4-FFF2-40B4-BE49-F238E27FC236}">
                <a16:creationId xmlns:a16="http://schemas.microsoft.com/office/drawing/2014/main" id="{F8B24B23-0B0B-D38F-4D49-66D2954A2BCA}"/>
              </a:ext>
            </a:extLst>
          </p:cNvPr>
          <p:cNvSpPr/>
          <p:nvPr userDrawn="1"/>
        </p:nvSpPr>
        <p:spPr>
          <a:xfrm rot="4575200">
            <a:off x="4485870" y="3827270"/>
            <a:ext cx="678391" cy="230832"/>
          </a:xfrm>
          <a:prstGeom prst="rect">
            <a:avLst/>
          </a:prstGeom>
        </p:spPr>
        <p:txBody>
          <a:bodyPr wrap="none">
            <a:spAutoFit/>
          </a:bodyPr>
          <a:lstStyle/>
          <a:p>
            <a:r>
              <a:rPr lang="fi-FI" sz="900" b="1" dirty="0">
                <a:solidFill>
                  <a:schemeClr val="tx2"/>
                </a:solidFill>
                <a:latin typeface="+mn-lt"/>
              </a:rPr>
              <a:t> syyskuu</a:t>
            </a:r>
          </a:p>
        </p:txBody>
      </p:sp>
      <p:sp>
        <p:nvSpPr>
          <p:cNvPr id="26" name="Ellipsi 25">
            <a:extLst>
              <a:ext uri="{FF2B5EF4-FFF2-40B4-BE49-F238E27FC236}">
                <a16:creationId xmlns:a16="http://schemas.microsoft.com/office/drawing/2014/main" id="{740A5048-3415-3793-DBFE-00647F0D1E81}"/>
              </a:ext>
            </a:extLst>
          </p:cNvPr>
          <p:cNvSpPr/>
          <p:nvPr userDrawn="1"/>
        </p:nvSpPr>
        <p:spPr>
          <a:xfrm>
            <a:off x="4885817" y="2444332"/>
            <a:ext cx="2363478" cy="2363476"/>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16381C34-7C24-EF1E-81A6-711D200A17AF}"/>
              </a:ext>
            </a:extLst>
          </p:cNvPr>
          <p:cNvSpPr/>
          <p:nvPr userDrawn="1"/>
        </p:nvSpPr>
        <p:spPr>
          <a:xfrm rot="779241">
            <a:off x="6046210" y="2275206"/>
            <a:ext cx="761747" cy="230832"/>
          </a:xfrm>
          <a:prstGeom prst="rect">
            <a:avLst/>
          </a:prstGeom>
        </p:spPr>
        <p:txBody>
          <a:bodyPr wrap="none">
            <a:spAutoFit/>
          </a:bodyPr>
          <a:lstStyle/>
          <a:p>
            <a:r>
              <a:rPr lang="fi-FI" sz="900" b="1" dirty="0">
                <a:solidFill>
                  <a:schemeClr val="tx2"/>
                </a:solidFill>
                <a:latin typeface="+mn-lt"/>
              </a:rPr>
              <a:t>tammikuu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28" name="Suorakulmio 27">
            <a:extLst>
              <a:ext uri="{FF2B5EF4-FFF2-40B4-BE49-F238E27FC236}">
                <a16:creationId xmlns:a16="http://schemas.microsoft.com/office/drawing/2014/main" id="{BF175765-A0F6-D5E2-C271-75BC99C4CB57}"/>
              </a:ext>
            </a:extLst>
          </p:cNvPr>
          <p:cNvSpPr/>
          <p:nvPr userDrawn="1"/>
        </p:nvSpPr>
        <p:spPr>
          <a:xfrm rot="20639650">
            <a:off x="5414361" y="2248477"/>
            <a:ext cx="665567" cy="230832"/>
          </a:xfrm>
          <a:prstGeom prst="rect">
            <a:avLst/>
          </a:prstGeom>
        </p:spPr>
        <p:txBody>
          <a:bodyPr wrap="none">
            <a:spAutoFit/>
          </a:bodyPr>
          <a:lstStyle/>
          <a:p>
            <a:r>
              <a:rPr lang="fi-FI" sz="900" b="1" dirty="0">
                <a:solidFill>
                  <a:schemeClr val="tx2"/>
                </a:solidFill>
                <a:latin typeface="+mn-lt"/>
              </a:rPr>
              <a:t>joulukuu</a:t>
            </a:r>
          </a:p>
        </p:txBody>
      </p:sp>
      <p:sp>
        <p:nvSpPr>
          <p:cNvPr id="29" name="Suorakulmio 28">
            <a:extLst>
              <a:ext uri="{FF2B5EF4-FFF2-40B4-BE49-F238E27FC236}">
                <a16:creationId xmlns:a16="http://schemas.microsoft.com/office/drawing/2014/main" id="{655D26A3-EBDB-5CC8-1F8E-BA6CBE222A3A}"/>
              </a:ext>
            </a:extLst>
          </p:cNvPr>
          <p:cNvSpPr/>
          <p:nvPr userDrawn="1"/>
        </p:nvSpPr>
        <p:spPr>
          <a:xfrm rot="18807876">
            <a:off x="4775279" y="2566744"/>
            <a:ext cx="774571" cy="230832"/>
          </a:xfrm>
          <a:prstGeom prst="rect">
            <a:avLst/>
          </a:prstGeom>
        </p:spPr>
        <p:txBody>
          <a:bodyPr wrap="none">
            <a:spAutoFit/>
          </a:bodyPr>
          <a:lstStyle/>
          <a:p>
            <a:r>
              <a:rPr lang="fi-FI" sz="900" b="1" dirty="0">
                <a:solidFill>
                  <a:schemeClr val="tx2"/>
                </a:solidFill>
                <a:latin typeface="+mn-lt"/>
              </a:rPr>
              <a:t>marraskuu</a:t>
            </a:r>
          </a:p>
        </p:txBody>
      </p:sp>
      <p:sp>
        <p:nvSpPr>
          <p:cNvPr id="38" name="Suorakulmio 37">
            <a:extLst>
              <a:ext uri="{FF2B5EF4-FFF2-40B4-BE49-F238E27FC236}">
                <a16:creationId xmlns:a16="http://schemas.microsoft.com/office/drawing/2014/main" id="{47108F1B-6A10-2F28-16A3-CB3D86B0CE1D}"/>
              </a:ext>
            </a:extLst>
          </p:cNvPr>
          <p:cNvSpPr/>
          <p:nvPr userDrawn="1"/>
        </p:nvSpPr>
        <p:spPr>
          <a:xfrm rot="20407885">
            <a:off x="6100687" y="4745063"/>
            <a:ext cx="678391" cy="230832"/>
          </a:xfrm>
          <a:prstGeom prst="rect">
            <a:avLst/>
          </a:prstGeom>
        </p:spPr>
        <p:txBody>
          <a:bodyPr wrap="none">
            <a:spAutoFit/>
          </a:bodyPr>
          <a:lstStyle/>
          <a:p>
            <a:r>
              <a:rPr lang="fi-FI" sz="900" b="1" dirty="0">
                <a:solidFill>
                  <a:schemeClr val="tx2"/>
                </a:solidFill>
              </a:rPr>
              <a:t> kesäku</a:t>
            </a:r>
            <a:r>
              <a:rPr lang="fi-FI" sz="900" b="1" dirty="0">
                <a:solidFill>
                  <a:schemeClr val="tx2"/>
                </a:solidFill>
                <a:latin typeface="+mn-lt"/>
              </a:rPr>
              <a:t>u</a:t>
            </a:r>
          </a:p>
        </p:txBody>
      </p:sp>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84861" y="213214"/>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2" name="Tekstin paikkamerkki 17">
            <a:extLst>
              <a:ext uri="{FF2B5EF4-FFF2-40B4-BE49-F238E27FC236}">
                <a16:creationId xmlns:a16="http://schemas.microsoft.com/office/drawing/2014/main" id="{EA09EACB-D3F0-DE31-799D-DF90F43E7B61}"/>
              </a:ext>
            </a:extLst>
          </p:cNvPr>
          <p:cNvSpPr>
            <a:spLocks noGrp="1"/>
          </p:cNvSpPr>
          <p:nvPr>
            <p:ph type="body" sz="quarter" idx="25" hasCustomPrompt="1"/>
          </p:nvPr>
        </p:nvSpPr>
        <p:spPr>
          <a:xfrm>
            <a:off x="6427082" y="1063298"/>
            <a:ext cx="5764917" cy="44555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 name="Tekstin paikkamerkki 17">
            <a:extLst>
              <a:ext uri="{FF2B5EF4-FFF2-40B4-BE49-F238E27FC236}">
                <a16:creationId xmlns:a16="http://schemas.microsoft.com/office/drawing/2014/main" id="{8751A8F6-F838-6B10-88B8-D201D71D102F}"/>
              </a:ext>
            </a:extLst>
          </p:cNvPr>
          <p:cNvSpPr>
            <a:spLocks noGrp="1"/>
          </p:cNvSpPr>
          <p:nvPr>
            <p:ph type="body" sz="quarter" idx="42" hasCustomPrompt="1"/>
          </p:nvPr>
        </p:nvSpPr>
        <p:spPr>
          <a:xfrm>
            <a:off x="7445842" y="1725902"/>
            <a:ext cx="4730375" cy="705249"/>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10" name="Tekstin paikkamerkki 17">
            <a:extLst>
              <a:ext uri="{FF2B5EF4-FFF2-40B4-BE49-F238E27FC236}">
                <a16:creationId xmlns:a16="http://schemas.microsoft.com/office/drawing/2014/main" id="{A60F1918-C061-7F36-82CE-FA7B17D784FC}"/>
              </a:ext>
            </a:extLst>
          </p:cNvPr>
          <p:cNvSpPr>
            <a:spLocks noGrp="1"/>
          </p:cNvSpPr>
          <p:nvPr>
            <p:ph type="body" sz="quarter" idx="43" hasCustomPrompt="1"/>
          </p:nvPr>
        </p:nvSpPr>
        <p:spPr>
          <a:xfrm>
            <a:off x="7904453" y="2636368"/>
            <a:ext cx="4287547" cy="521056"/>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0" name="Tekstin paikkamerkki 17">
            <a:extLst>
              <a:ext uri="{FF2B5EF4-FFF2-40B4-BE49-F238E27FC236}">
                <a16:creationId xmlns:a16="http://schemas.microsoft.com/office/drawing/2014/main" id="{87E054C2-A841-769D-CC21-2585E0039F47}"/>
              </a:ext>
            </a:extLst>
          </p:cNvPr>
          <p:cNvSpPr>
            <a:spLocks noGrp="1"/>
          </p:cNvSpPr>
          <p:nvPr>
            <p:ph type="body" sz="quarter" idx="44" hasCustomPrompt="1"/>
          </p:nvPr>
        </p:nvSpPr>
        <p:spPr>
          <a:xfrm>
            <a:off x="7926802" y="3770735"/>
            <a:ext cx="4265198" cy="824911"/>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1" name="Tekstin paikkamerkki 17">
            <a:extLst>
              <a:ext uri="{FF2B5EF4-FFF2-40B4-BE49-F238E27FC236}">
                <a16:creationId xmlns:a16="http://schemas.microsoft.com/office/drawing/2014/main" id="{2193404A-5F51-B5C0-DC73-F0CF11C8DFDF}"/>
              </a:ext>
            </a:extLst>
          </p:cNvPr>
          <p:cNvSpPr>
            <a:spLocks noGrp="1"/>
          </p:cNvSpPr>
          <p:nvPr>
            <p:ph type="body" sz="quarter" idx="45" hasCustomPrompt="1"/>
          </p:nvPr>
        </p:nvSpPr>
        <p:spPr>
          <a:xfrm>
            <a:off x="7545218" y="4963359"/>
            <a:ext cx="4631000"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2" name="Tekstin paikkamerkki 17">
            <a:extLst>
              <a:ext uri="{FF2B5EF4-FFF2-40B4-BE49-F238E27FC236}">
                <a16:creationId xmlns:a16="http://schemas.microsoft.com/office/drawing/2014/main" id="{98D68347-1582-11F7-51F9-DC2A05B79D5C}"/>
              </a:ext>
            </a:extLst>
          </p:cNvPr>
          <p:cNvSpPr>
            <a:spLocks noGrp="1"/>
          </p:cNvSpPr>
          <p:nvPr>
            <p:ph type="body" sz="quarter" idx="46" hasCustomPrompt="1"/>
          </p:nvPr>
        </p:nvSpPr>
        <p:spPr>
          <a:xfrm>
            <a:off x="6424140" y="5833661"/>
            <a:ext cx="4631000"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3" name="Tekstin paikkamerkki 17">
            <a:extLst>
              <a:ext uri="{FF2B5EF4-FFF2-40B4-BE49-F238E27FC236}">
                <a16:creationId xmlns:a16="http://schemas.microsoft.com/office/drawing/2014/main" id="{6FB557AE-27E1-D6DE-4A93-11D29B3EBF5B}"/>
              </a:ext>
            </a:extLst>
          </p:cNvPr>
          <p:cNvSpPr>
            <a:spLocks noGrp="1"/>
          </p:cNvSpPr>
          <p:nvPr>
            <p:ph type="body" sz="quarter" idx="47" hasCustomPrompt="1"/>
          </p:nvPr>
        </p:nvSpPr>
        <p:spPr>
          <a:xfrm>
            <a:off x="2989006" y="5834925"/>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4" name="Tekstin paikkamerkki 17">
            <a:extLst>
              <a:ext uri="{FF2B5EF4-FFF2-40B4-BE49-F238E27FC236}">
                <a16:creationId xmlns:a16="http://schemas.microsoft.com/office/drawing/2014/main" id="{7404F638-5817-A803-4CC5-0E391A451A03}"/>
              </a:ext>
            </a:extLst>
          </p:cNvPr>
          <p:cNvSpPr>
            <a:spLocks noGrp="1"/>
          </p:cNvSpPr>
          <p:nvPr>
            <p:ph type="body" sz="quarter" idx="48" hasCustomPrompt="1"/>
          </p:nvPr>
        </p:nvSpPr>
        <p:spPr>
          <a:xfrm>
            <a:off x="1825014" y="4954418"/>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5" name="Tekstin paikkamerkki 17">
            <a:extLst>
              <a:ext uri="{FF2B5EF4-FFF2-40B4-BE49-F238E27FC236}">
                <a16:creationId xmlns:a16="http://schemas.microsoft.com/office/drawing/2014/main" id="{26663A64-FD20-627B-6A8A-B3EA31A29F62}"/>
              </a:ext>
            </a:extLst>
          </p:cNvPr>
          <p:cNvSpPr>
            <a:spLocks noGrp="1"/>
          </p:cNvSpPr>
          <p:nvPr>
            <p:ph type="body" sz="quarter" idx="49" hasCustomPrompt="1"/>
          </p:nvPr>
        </p:nvSpPr>
        <p:spPr>
          <a:xfrm>
            <a:off x="1498252" y="376486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6" name="Tekstin paikkamerkki 17">
            <a:extLst>
              <a:ext uri="{FF2B5EF4-FFF2-40B4-BE49-F238E27FC236}">
                <a16:creationId xmlns:a16="http://schemas.microsoft.com/office/drawing/2014/main" id="{B51B738E-C368-E843-762E-24079B2AEBCF}"/>
              </a:ext>
            </a:extLst>
          </p:cNvPr>
          <p:cNvSpPr>
            <a:spLocks noGrp="1"/>
          </p:cNvSpPr>
          <p:nvPr>
            <p:ph type="body" sz="quarter" idx="50" hasCustomPrompt="1"/>
          </p:nvPr>
        </p:nvSpPr>
        <p:spPr>
          <a:xfrm>
            <a:off x="1494806" y="2588682"/>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7" name="Tekstin paikkamerkki 17">
            <a:extLst>
              <a:ext uri="{FF2B5EF4-FFF2-40B4-BE49-F238E27FC236}">
                <a16:creationId xmlns:a16="http://schemas.microsoft.com/office/drawing/2014/main" id="{8E2FDE0F-FA27-1FC1-791F-3383F83481A5}"/>
              </a:ext>
            </a:extLst>
          </p:cNvPr>
          <p:cNvSpPr>
            <a:spLocks noGrp="1"/>
          </p:cNvSpPr>
          <p:nvPr>
            <p:ph type="body" sz="quarter" idx="51" hasCustomPrompt="1"/>
          </p:nvPr>
        </p:nvSpPr>
        <p:spPr>
          <a:xfrm>
            <a:off x="1988228" y="1738951"/>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
        <p:nvSpPr>
          <p:cNvPr id="39" name="Tekstin paikkamerkki 17">
            <a:extLst>
              <a:ext uri="{FF2B5EF4-FFF2-40B4-BE49-F238E27FC236}">
                <a16:creationId xmlns:a16="http://schemas.microsoft.com/office/drawing/2014/main" id="{FEF458B5-53EF-5C4A-83C9-C7572C7DC8BD}"/>
              </a:ext>
            </a:extLst>
          </p:cNvPr>
          <p:cNvSpPr>
            <a:spLocks noGrp="1"/>
          </p:cNvSpPr>
          <p:nvPr>
            <p:ph type="body" sz="quarter" idx="52" hasCustomPrompt="1"/>
          </p:nvPr>
        </p:nvSpPr>
        <p:spPr>
          <a:xfrm>
            <a:off x="2791870" y="1045503"/>
            <a:ext cx="3236487" cy="537042"/>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pic>
        <p:nvPicPr>
          <p:cNvPr id="40" name="Kuva 39">
            <a:extLst>
              <a:ext uri="{FF2B5EF4-FFF2-40B4-BE49-F238E27FC236}">
                <a16:creationId xmlns:a16="http://schemas.microsoft.com/office/drawing/2014/main" id="{35B90D53-6C08-BAF2-FFC5-9720EACF45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Tree>
    <p:extLst>
      <p:ext uri="{BB962C8B-B14F-4D97-AF65-F5344CB8AC3E}">
        <p14:creationId xmlns:p14="http://schemas.microsoft.com/office/powerpoint/2010/main" val="160387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uosikellon kuva">
    <p:bg>
      <p:bgPr>
        <a:solidFill>
          <a:schemeClr val="bg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05CDDE9F-B5C6-3987-7177-68698E70D88D}"/>
              </a:ext>
            </a:extLst>
          </p:cNvPr>
          <p:cNvGrpSpPr/>
          <p:nvPr userDrawn="1"/>
        </p:nvGrpSpPr>
        <p:grpSpPr>
          <a:xfrm>
            <a:off x="4067868" y="1585811"/>
            <a:ext cx="4024080" cy="4026810"/>
            <a:chOff x="1848053" y="980728"/>
            <a:chExt cx="5185258" cy="5188777"/>
          </a:xfrm>
        </p:grpSpPr>
        <p:sp>
          <p:nvSpPr>
            <p:cNvPr id="5" name="Puolivapaa piirto 51">
              <a:extLst>
                <a:ext uri="{FF2B5EF4-FFF2-40B4-BE49-F238E27FC236}">
                  <a16:creationId xmlns:a16="http://schemas.microsoft.com/office/drawing/2014/main" id="{22A4FDE9-0A21-F016-30B9-D10B8BBE774D}"/>
                </a:ext>
              </a:extLst>
            </p:cNvPr>
            <p:cNvSpPr/>
            <p:nvPr/>
          </p:nvSpPr>
          <p:spPr>
            <a:xfrm rot="14326919">
              <a:off x="2448383" y="2478012"/>
              <a:ext cx="1229003" cy="2429664"/>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79646"/>
                <a:gd name="connsiteY0" fmla="*/ 2087403 h 2087403"/>
                <a:gd name="connsiteX1" fmla="*/ 53513 w 1079646"/>
                <a:gd name="connsiteY1" fmla="*/ 153 h 2087403"/>
                <a:gd name="connsiteX2" fmla="*/ 1077662 w 1079646"/>
                <a:gd name="connsiteY2" fmla="*/ 310836 h 2087403"/>
                <a:gd name="connsiteX3" fmla="*/ 0 w 1079646"/>
                <a:gd name="connsiteY3" fmla="*/ 2087403 h 2087403"/>
                <a:gd name="connsiteX0" fmla="*/ 0 w 1077662"/>
                <a:gd name="connsiteY0" fmla="*/ 2087404 h 2087404"/>
                <a:gd name="connsiteX1" fmla="*/ 53513 w 1077662"/>
                <a:gd name="connsiteY1" fmla="*/ 154 h 2087404"/>
                <a:gd name="connsiteX2" fmla="*/ 1077662 w 1077662"/>
                <a:gd name="connsiteY2" fmla="*/ 310837 h 2087404"/>
                <a:gd name="connsiteX3" fmla="*/ 0 w 1077662"/>
                <a:gd name="connsiteY3" fmla="*/ 2087404 h 2087404"/>
                <a:gd name="connsiteX0" fmla="*/ 0 w 1077662"/>
                <a:gd name="connsiteY0" fmla="*/ 2087250 h 2087250"/>
                <a:gd name="connsiteX1" fmla="*/ 53513 w 1077662"/>
                <a:gd name="connsiteY1" fmla="*/ 0 h 2087250"/>
                <a:gd name="connsiteX2" fmla="*/ 1077662 w 1077662"/>
                <a:gd name="connsiteY2" fmla="*/ 310683 h 2087250"/>
                <a:gd name="connsiteX3" fmla="*/ 0 w 1077662"/>
                <a:gd name="connsiteY3" fmla="*/ 2087250 h 2087250"/>
                <a:gd name="connsiteX0" fmla="*/ 0 w 1077662"/>
                <a:gd name="connsiteY0" fmla="*/ 2090111 h 2090111"/>
                <a:gd name="connsiteX1" fmla="*/ 53513 w 1077662"/>
                <a:gd name="connsiteY1" fmla="*/ 2861 h 2090111"/>
                <a:gd name="connsiteX2" fmla="*/ 1077662 w 1077662"/>
                <a:gd name="connsiteY2" fmla="*/ 313544 h 2090111"/>
                <a:gd name="connsiteX3" fmla="*/ 0 w 1077662"/>
                <a:gd name="connsiteY3" fmla="*/ 2090111 h 2090111"/>
              </a:gdLst>
              <a:ahLst/>
              <a:cxnLst>
                <a:cxn ang="0">
                  <a:pos x="connsiteX0" y="connsiteY0"/>
                </a:cxn>
                <a:cxn ang="0">
                  <a:pos x="connsiteX1" y="connsiteY1"/>
                </a:cxn>
                <a:cxn ang="0">
                  <a:pos x="connsiteX2" y="connsiteY2"/>
                </a:cxn>
                <a:cxn ang="0">
                  <a:pos x="connsiteX3" y="connsiteY3"/>
                </a:cxn>
              </a:cxnLst>
              <a:rect l="l" t="t" r="r" b="b"/>
              <a:pathLst>
                <a:path w="1077662" h="2090111">
                  <a:moveTo>
                    <a:pt x="0" y="2090111"/>
                  </a:moveTo>
                  <a:lnTo>
                    <a:pt x="53513" y="2861"/>
                  </a:lnTo>
                  <a:cubicBezTo>
                    <a:pt x="430712" y="-31842"/>
                    <a:pt x="993240" y="259483"/>
                    <a:pt x="1077662" y="313544"/>
                  </a:cubicBezTo>
                  <a:lnTo>
                    <a:pt x="0" y="2090111"/>
                  </a:lnTo>
                  <a:close/>
                </a:path>
              </a:pathLst>
            </a:custGeom>
            <a:solidFill>
              <a:schemeClr val="accent6"/>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6" name="Puolivapaa piirto 46">
              <a:extLst>
                <a:ext uri="{FF2B5EF4-FFF2-40B4-BE49-F238E27FC236}">
                  <a16:creationId xmlns:a16="http://schemas.microsoft.com/office/drawing/2014/main" id="{83D940AA-06D6-CFFF-8737-2523A44ADA17}"/>
                </a:ext>
              </a:extLst>
            </p:cNvPr>
            <p:cNvSpPr/>
            <p:nvPr/>
          </p:nvSpPr>
          <p:spPr>
            <a:xfrm rot="19726919">
              <a:off x="3724261" y="980728"/>
              <a:ext cx="1231162" cy="2393475"/>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90084"/>
                <a:gd name="connsiteY0" fmla="*/ 2087397 h 2087397"/>
                <a:gd name="connsiteX1" fmla="*/ 53513 w 1090084"/>
                <a:gd name="connsiteY1" fmla="*/ 147 h 2087397"/>
                <a:gd name="connsiteX2" fmla="*/ 1090020 w 1090084"/>
                <a:gd name="connsiteY2" fmla="*/ 290826 h 2087397"/>
                <a:gd name="connsiteX3" fmla="*/ 0 w 1090084"/>
                <a:gd name="connsiteY3" fmla="*/ 2087397 h 2087397"/>
                <a:gd name="connsiteX0" fmla="*/ 0 w 1073773"/>
                <a:gd name="connsiteY0" fmla="*/ 2087402 h 2087402"/>
                <a:gd name="connsiteX1" fmla="*/ 53513 w 1073773"/>
                <a:gd name="connsiteY1" fmla="*/ 152 h 2087402"/>
                <a:gd name="connsiteX2" fmla="*/ 1073707 w 1073773"/>
                <a:gd name="connsiteY2" fmla="*/ 281132 h 2087402"/>
                <a:gd name="connsiteX3" fmla="*/ 0 w 1073773"/>
                <a:gd name="connsiteY3" fmla="*/ 2087402 h 2087402"/>
                <a:gd name="connsiteX0" fmla="*/ 0 w 1071412"/>
                <a:gd name="connsiteY0" fmla="*/ 2058940 h 2058940"/>
                <a:gd name="connsiteX1" fmla="*/ 51152 w 1071412"/>
                <a:gd name="connsiteY1" fmla="*/ 152 h 2058940"/>
                <a:gd name="connsiteX2" fmla="*/ 1071346 w 1071412"/>
                <a:gd name="connsiteY2" fmla="*/ 281132 h 2058940"/>
                <a:gd name="connsiteX3" fmla="*/ 0 w 1071412"/>
                <a:gd name="connsiteY3" fmla="*/ 2058940 h 2058940"/>
                <a:gd name="connsiteX0" fmla="*/ 0 w 1071346"/>
                <a:gd name="connsiteY0" fmla="*/ 2058957 h 2058957"/>
                <a:gd name="connsiteX1" fmla="*/ 51152 w 1071346"/>
                <a:gd name="connsiteY1" fmla="*/ 169 h 2058957"/>
                <a:gd name="connsiteX2" fmla="*/ 1071346 w 1071346"/>
                <a:gd name="connsiteY2" fmla="*/ 281149 h 2058957"/>
                <a:gd name="connsiteX3" fmla="*/ 0 w 1071346"/>
                <a:gd name="connsiteY3" fmla="*/ 2058957 h 2058957"/>
                <a:gd name="connsiteX0" fmla="*/ 0 w 1079555"/>
                <a:gd name="connsiteY0" fmla="*/ 2058960 h 2058960"/>
                <a:gd name="connsiteX1" fmla="*/ 51152 w 1079555"/>
                <a:gd name="connsiteY1" fmla="*/ 172 h 2058960"/>
                <a:gd name="connsiteX2" fmla="*/ 1079555 w 1079555"/>
                <a:gd name="connsiteY2" fmla="*/ 276079 h 2058960"/>
                <a:gd name="connsiteX3" fmla="*/ 0 w 1079555"/>
                <a:gd name="connsiteY3" fmla="*/ 2058960 h 2058960"/>
                <a:gd name="connsiteX0" fmla="*/ 0 w 1079555"/>
                <a:gd name="connsiteY0" fmla="*/ 2058980 h 2058980"/>
                <a:gd name="connsiteX1" fmla="*/ 51152 w 1079555"/>
                <a:gd name="connsiteY1" fmla="*/ 192 h 2058980"/>
                <a:gd name="connsiteX2" fmla="*/ 1079555 w 1079555"/>
                <a:gd name="connsiteY2" fmla="*/ 276099 h 2058980"/>
                <a:gd name="connsiteX3" fmla="*/ 0 w 1079555"/>
                <a:gd name="connsiteY3" fmla="*/ 2058980 h 2058980"/>
              </a:gdLst>
              <a:ahLst/>
              <a:cxnLst>
                <a:cxn ang="0">
                  <a:pos x="connsiteX0" y="connsiteY0"/>
                </a:cxn>
                <a:cxn ang="0">
                  <a:pos x="connsiteX1" y="connsiteY1"/>
                </a:cxn>
                <a:cxn ang="0">
                  <a:pos x="connsiteX2" y="connsiteY2"/>
                </a:cxn>
                <a:cxn ang="0">
                  <a:pos x="connsiteX3" y="connsiteY3"/>
                </a:cxn>
              </a:cxnLst>
              <a:rect l="l" t="t" r="r" b="b"/>
              <a:pathLst>
                <a:path w="1079555" h="2058980">
                  <a:moveTo>
                    <a:pt x="0" y="2058980"/>
                  </a:moveTo>
                  <a:lnTo>
                    <a:pt x="51152" y="192"/>
                  </a:lnTo>
                  <a:cubicBezTo>
                    <a:pt x="649985" y="-7263"/>
                    <a:pt x="955778" y="203614"/>
                    <a:pt x="1079555" y="276099"/>
                  </a:cubicBezTo>
                  <a:lnTo>
                    <a:pt x="0" y="2058980"/>
                  </a:lnTo>
                  <a:close/>
                </a:path>
              </a:pathLst>
            </a:custGeom>
            <a:solidFill>
              <a:schemeClr val="accent4">
                <a:lumMod val="40000"/>
                <a:lumOff val="6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7" name="Puolivapaa piirto 39">
              <a:extLst>
                <a:ext uri="{FF2B5EF4-FFF2-40B4-BE49-F238E27FC236}">
                  <a16:creationId xmlns:a16="http://schemas.microsoft.com/office/drawing/2014/main" id="{3F834735-988A-6C31-C5DD-27FE7D392FC0}"/>
                </a:ext>
              </a:extLst>
            </p:cNvPr>
            <p:cNvSpPr/>
            <p:nvPr/>
          </p:nvSpPr>
          <p:spPr>
            <a:xfrm>
              <a:off x="4430534" y="1110840"/>
              <a:ext cx="1245514" cy="2399782"/>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4"/>
                <a:gd name="connsiteY0" fmla="*/ 2102071 h 2102071"/>
                <a:gd name="connsiteX1" fmla="*/ 20292 w 1080734"/>
                <a:gd name="connsiteY1" fmla="*/ 151 h 2102071"/>
                <a:gd name="connsiteX2" fmla="*/ 1080673 w 1080734"/>
                <a:gd name="connsiteY2" fmla="*/ 283210 h 2102071"/>
                <a:gd name="connsiteX3" fmla="*/ 0 w 1080734"/>
                <a:gd name="connsiteY3" fmla="*/ 2102071 h 2102071"/>
                <a:gd name="connsiteX0" fmla="*/ 0 w 1080734"/>
                <a:gd name="connsiteY0" fmla="*/ 2097311 h 2097311"/>
                <a:gd name="connsiteX1" fmla="*/ 20292 w 1080734"/>
                <a:gd name="connsiteY1" fmla="*/ 154 h 2097311"/>
                <a:gd name="connsiteX2" fmla="*/ 1080673 w 1080734"/>
                <a:gd name="connsiteY2" fmla="*/ 278450 h 2097311"/>
                <a:gd name="connsiteX3" fmla="*/ 0 w 1080734"/>
                <a:gd name="connsiteY3" fmla="*/ 2097311 h 2097311"/>
                <a:gd name="connsiteX0" fmla="*/ 0 w 1080732"/>
                <a:gd name="connsiteY0" fmla="*/ 2110304 h 2110304"/>
                <a:gd name="connsiteX1" fmla="*/ 2958 w 1080732"/>
                <a:gd name="connsiteY1" fmla="*/ 146 h 2110304"/>
                <a:gd name="connsiteX2" fmla="*/ 1080673 w 1080732"/>
                <a:gd name="connsiteY2" fmla="*/ 291443 h 2110304"/>
                <a:gd name="connsiteX3" fmla="*/ 0 w 1080732"/>
                <a:gd name="connsiteY3" fmla="*/ 2110304 h 2110304"/>
                <a:gd name="connsiteX0" fmla="*/ 1376 w 1077774"/>
                <a:gd name="connsiteY0" fmla="*/ 2097303 h 2097303"/>
                <a:gd name="connsiteX1" fmla="*/ 0 w 1077774"/>
                <a:gd name="connsiteY1" fmla="*/ 146 h 2097303"/>
                <a:gd name="connsiteX2" fmla="*/ 1077715 w 1077774"/>
                <a:gd name="connsiteY2" fmla="*/ 291443 h 2097303"/>
                <a:gd name="connsiteX3" fmla="*/ 1376 w 1077774"/>
                <a:gd name="connsiteY3" fmla="*/ 2097303 h 2097303"/>
                <a:gd name="connsiteX0" fmla="*/ 14376 w 1090772"/>
                <a:gd name="connsiteY0" fmla="*/ 2101634 h 2101634"/>
                <a:gd name="connsiteX1" fmla="*/ 0 w 1090772"/>
                <a:gd name="connsiteY1" fmla="*/ 144 h 2101634"/>
                <a:gd name="connsiteX2" fmla="*/ 1090715 w 1090772"/>
                <a:gd name="connsiteY2" fmla="*/ 295774 h 2101634"/>
                <a:gd name="connsiteX3" fmla="*/ 14376 w 1090772"/>
                <a:gd name="connsiteY3" fmla="*/ 2101634 h 2101634"/>
              </a:gdLst>
              <a:ahLst/>
              <a:cxnLst>
                <a:cxn ang="0">
                  <a:pos x="connsiteX0" y="connsiteY0"/>
                </a:cxn>
                <a:cxn ang="0">
                  <a:pos x="connsiteX1" y="connsiteY1"/>
                </a:cxn>
                <a:cxn ang="0">
                  <a:pos x="connsiteX2" y="connsiteY2"/>
                </a:cxn>
                <a:cxn ang="0">
                  <a:pos x="connsiteX3" y="connsiteY3"/>
                </a:cxn>
              </a:cxnLst>
              <a:rect l="l" t="t" r="r" b="b"/>
              <a:pathLst>
                <a:path w="1090772" h="2101634">
                  <a:moveTo>
                    <a:pt x="14376" y="2101634"/>
                  </a:moveTo>
                  <a:cubicBezTo>
                    <a:pt x="13917" y="1402582"/>
                    <a:pt x="459" y="699196"/>
                    <a:pt x="0" y="144"/>
                  </a:cubicBezTo>
                  <a:cubicBezTo>
                    <a:pt x="598833" y="-7311"/>
                    <a:pt x="1096927" y="275689"/>
                    <a:pt x="1090715" y="295774"/>
                  </a:cubicBezTo>
                  <a:lnTo>
                    <a:pt x="14376" y="2101634"/>
                  </a:lnTo>
                  <a:close/>
                </a:path>
              </a:pathLst>
            </a:custGeom>
            <a:solidFill>
              <a:srgbClr val="007F70">
                <a:alpha val="10980"/>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dirty="0"/>
            </a:p>
          </p:txBody>
        </p:sp>
        <p:sp>
          <p:nvSpPr>
            <p:cNvPr id="8" name="Puolivapaa piirto 40">
              <a:extLst>
                <a:ext uri="{FF2B5EF4-FFF2-40B4-BE49-F238E27FC236}">
                  <a16:creationId xmlns:a16="http://schemas.microsoft.com/office/drawing/2014/main" id="{A3D807A6-E21E-0F52-9B33-D1CFFE104DA4}"/>
                </a:ext>
              </a:extLst>
            </p:cNvPr>
            <p:cNvSpPr/>
            <p:nvPr/>
          </p:nvSpPr>
          <p:spPr>
            <a:xfrm rot="1830942">
              <a:off x="4979549" y="1591654"/>
              <a:ext cx="1201465" cy="24274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7573"/>
                <a:gd name="connsiteY0" fmla="*/ 2089701 h 2089701"/>
                <a:gd name="connsiteX1" fmla="*/ 15708 w 1047573"/>
                <a:gd name="connsiteY1" fmla="*/ 160 h 2089701"/>
                <a:gd name="connsiteX2" fmla="*/ 1047508 w 1047573"/>
                <a:gd name="connsiteY2" fmla="*/ 268148 h 2089701"/>
                <a:gd name="connsiteX3" fmla="*/ 0 w 1047573"/>
                <a:gd name="connsiteY3" fmla="*/ 2089701 h 2089701"/>
                <a:gd name="connsiteX0" fmla="*/ 0 w 1053514"/>
                <a:gd name="connsiteY0" fmla="*/ 2088195 h 2088195"/>
                <a:gd name="connsiteX1" fmla="*/ 21649 w 1053514"/>
                <a:gd name="connsiteY1" fmla="*/ 160 h 2088195"/>
                <a:gd name="connsiteX2" fmla="*/ 1053449 w 1053514"/>
                <a:gd name="connsiteY2" fmla="*/ 268148 h 2088195"/>
                <a:gd name="connsiteX3" fmla="*/ 0 w 1053514"/>
                <a:gd name="connsiteY3" fmla="*/ 2088195 h 2088195"/>
              </a:gdLst>
              <a:ahLst/>
              <a:cxnLst>
                <a:cxn ang="0">
                  <a:pos x="connsiteX0" y="connsiteY0"/>
                </a:cxn>
                <a:cxn ang="0">
                  <a:pos x="connsiteX1" y="connsiteY1"/>
                </a:cxn>
                <a:cxn ang="0">
                  <a:pos x="connsiteX2" y="connsiteY2"/>
                </a:cxn>
                <a:cxn ang="0">
                  <a:pos x="connsiteX3" y="connsiteY3"/>
                </a:cxn>
              </a:cxnLst>
              <a:rect l="l" t="t" r="r" b="b"/>
              <a:pathLst>
                <a:path w="1053514" h="2088195">
                  <a:moveTo>
                    <a:pt x="0" y="2088195"/>
                  </a:moveTo>
                  <a:lnTo>
                    <a:pt x="21649" y="160"/>
                  </a:lnTo>
                  <a:cubicBezTo>
                    <a:pt x="620482" y="-7295"/>
                    <a:pt x="1059661" y="248063"/>
                    <a:pt x="1053449" y="268148"/>
                  </a:cubicBezTo>
                  <a:lnTo>
                    <a:pt x="0" y="2088195"/>
                  </a:lnTo>
                  <a:close/>
                </a:path>
              </a:pathLst>
            </a:custGeom>
            <a:solidFill>
              <a:srgbClr val="007F70">
                <a:alpha val="45882"/>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9" name="Puolivapaa piirto 41">
              <a:extLst>
                <a:ext uri="{FF2B5EF4-FFF2-40B4-BE49-F238E27FC236}">
                  <a16:creationId xmlns:a16="http://schemas.microsoft.com/office/drawing/2014/main" id="{0D6F3D86-3807-EED5-D764-C7F2921632AB}"/>
                </a:ext>
              </a:extLst>
            </p:cNvPr>
            <p:cNvSpPr/>
            <p:nvPr/>
          </p:nvSpPr>
          <p:spPr>
            <a:xfrm rot="3526919">
              <a:off x="5205551" y="2244946"/>
              <a:ext cx="1229003" cy="2426517"/>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79646"/>
                <a:gd name="connsiteY0" fmla="*/ 2087403 h 2087403"/>
                <a:gd name="connsiteX1" fmla="*/ 53513 w 1079646"/>
                <a:gd name="connsiteY1" fmla="*/ 153 h 2087403"/>
                <a:gd name="connsiteX2" fmla="*/ 1077662 w 1079646"/>
                <a:gd name="connsiteY2" fmla="*/ 310836 h 2087403"/>
                <a:gd name="connsiteX3" fmla="*/ 0 w 1079646"/>
                <a:gd name="connsiteY3" fmla="*/ 2087403 h 2087403"/>
                <a:gd name="connsiteX0" fmla="*/ 0 w 1077662"/>
                <a:gd name="connsiteY0" fmla="*/ 2087404 h 2087404"/>
                <a:gd name="connsiteX1" fmla="*/ 53513 w 1077662"/>
                <a:gd name="connsiteY1" fmla="*/ 154 h 2087404"/>
                <a:gd name="connsiteX2" fmla="*/ 1077662 w 1077662"/>
                <a:gd name="connsiteY2" fmla="*/ 310837 h 2087404"/>
                <a:gd name="connsiteX3" fmla="*/ 0 w 1077662"/>
                <a:gd name="connsiteY3" fmla="*/ 2087404 h 2087404"/>
              </a:gdLst>
              <a:ahLst/>
              <a:cxnLst>
                <a:cxn ang="0">
                  <a:pos x="connsiteX0" y="connsiteY0"/>
                </a:cxn>
                <a:cxn ang="0">
                  <a:pos x="connsiteX1" y="connsiteY1"/>
                </a:cxn>
                <a:cxn ang="0">
                  <a:pos x="connsiteX2" y="connsiteY2"/>
                </a:cxn>
                <a:cxn ang="0">
                  <a:pos x="connsiteX3" y="connsiteY3"/>
                </a:cxn>
              </a:cxnLst>
              <a:rect l="l" t="t" r="r" b="b"/>
              <a:pathLst>
                <a:path w="1077662" h="2087404">
                  <a:moveTo>
                    <a:pt x="0" y="2087404"/>
                  </a:moveTo>
                  <a:lnTo>
                    <a:pt x="53513" y="154"/>
                  </a:lnTo>
                  <a:cubicBezTo>
                    <a:pt x="652346" y="-7301"/>
                    <a:pt x="993240" y="256776"/>
                    <a:pt x="1077662" y="310837"/>
                  </a:cubicBezTo>
                  <a:lnTo>
                    <a:pt x="0" y="2087404"/>
                  </a:lnTo>
                  <a:close/>
                </a:path>
              </a:pathLst>
            </a:custGeom>
            <a:solidFill>
              <a:srgbClr val="007F70">
                <a:alpha val="76863"/>
              </a:srgb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1" name="Puolivapaa piirto 44">
              <a:extLst>
                <a:ext uri="{FF2B5EF4-FFF2-40B4-BE49-F238E27FC236}">
                  <a16:creationId xmlns:a16="http://schemas.microsoft.com/office/drawing/2014/main" id="{64C9732D-48ED-B0D0-5F0D-58ECFC02DA59}"/>
                </a:ext>
              </a:extLst>
            </p:cNvPr>
            <p:cNvSpPr/>
            <p:nvPr/>
          </p:nvSpPr>
          <p:spPr>
            <a:xfrm rot="16200000">
              <a:off x="2605199" y="1744578"/>
              <a:ext cx="1234049" cy="2420074"/>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1"/>
                <a:gd name="connsiteY0" fmla="*/ 2119405 h 2119405"/>
                <a:gd name="connsiteX1" fmla="*/ 1242 w 1080731"/>
                <a:gd name="connsiteY1" fmla="*/ 151 h 2119405"/>
                <a:gd name="connsiteX2" fmla="*/ 1080673 w 1080731"/>
                <a:gd name="connsiteY2" fmla="*/ 283210 h 2119405"/>
                <a:gd name="connsiteX3" fmla="*/ 0 w 1080731"/>
                <a:gd name="connsiteY3" fmla="*/ 2119405 h 2119405"/>
              </a:gdLst>
              <a:ahLst/>
              <a:cxnLst>
                <a:cxn ang="0">
                  <a:pos x="connsiteX0" y="connsiteY0"/>
                </a:cxn>
                <a:cxn ang="0">
                  <a:pos x="connsiteX1" y="connsiteY1"/>
                </a:cxn>
                <a:cxn ang="0">
                  <a:pos x="connsiteX2" y="connsiteY2"/>
                </a:cxn>
                <a:cxn ang="0">
                  <a:pos x="connsiteX3" y="connsiteY3"/>
                </a:cxn>
              </a:cxnLst>
              <a:rect l="l" t="t" r="r" b="b"/>
              <a:pathLst>
                <a:path w="1080731" h="2119405">
                  <a:moveTo>
                    <a:pt x="0" y="2119405"/>
                  </a:moveTo>
                  <a:lnTo>
                    <a:pt x="1242" y="151"/>
                  </a:lnTo>
                  <a:cubicBezTo>
                    <a:pt x="600075" y="-7304"/>
                    <a:pt x="1086885" y="263125"/>
                    <a:pt x="1080673" y="283210"/>
                  </a:cubicBezTo>
                  <a:lnTo>
                    <a:pt x="0" y="2119405"/>
                  </a:lnTo>
                  <a:close/>
                </a:path>
              </a:pathLst>
            </a:custGeom>
            <a:solidFill>
              <a:schemeClr val="accent4"/>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2" name="Puolivapaa piirto 45">
              <a:extLst>
                <a:ext uri="{FF2B5EF4-FFF2-40B4-BE49-F238E27FC236}">
                  <a16:creationId xmlns:a16="http://schemas.microsoft.com/office/drawing/2014/main" id="{A160DAB2-D95D-A028-5A0F-0A82DC0726B5}"/>
                </a:ext>
              </a:extLst>
            </p:cNvPr>
            <p:cNvSpPr/>
            <p:nvPr/>
          </p:nvSpPr>
          <p:spPr>
            <a:xfrm rot="18030942">
              <a:off x="3094304" y="1218116"/>
              <a:ext cx="1191188" cy="24156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4503"/>
                <a:gd name="connsiteY0" fmla="*/ 2078044 h 2078044"/>
                <a:gd name="connsiteX1" fmla="*/ 12638 w 1044503"/>
                <a:gd name="connsiteY1" fmla="*/ 160 h 2078044"/>
                <a:gd name="connsiteX2" fmla="*/ 1044438 w 1044503"/>
                <a:gd name="connsiteY2" fmla="*/ 268148 h 2078044"/>
                <a:gd name="connsiteX3" fmla="*/ 0 w 1044503"/>
                <a:gd name="connsiteY3" fmla="*/ 2078044 h 2078044"/>
              </a:gdLst>
              <a:ahLst/>
              <a:cxnLst>
                <a:cxn ang="0">
                  <a:pos x="connsiteX0" y="connsiteY0"/>
                </a:cxn>
                <a:cxn ang="0">
                  <a:pos x="connsiteX1" y="connsiteY1"/>
                </a:cxn>
                <a:cxn ang="0">
                  <a:pos x="connsiteX2" y="connsiteY2"/>
                </a:cxn>
                <a:cxn ang="0">
                  <a:pos x="connsiteX3" y="connsiteY3"/>
                </a:cxn>
              </a:cxnLst>
              <a:rect l="l" t="t" r="r" b="b"/>
              <a:pathLst>
                <a:path w="1044503" h="2078044">
                  <a:moveTo>
                    <a:pt x="0" y="2078044"/>
                  </a:moveTo>
                  <a:cubicBezTo>
                    <a:pt x="4213" y="1385416"/>
                    <a:pt x="8425" y="692788"/>
                    <a:pt x="12638" y="160"/>
                  </a:cubicBezTo>
                  <a:cubicBezTo>
                    <a:pt x="611471" y="-7295"/>
                    <a:pt x="1050650" y="248063"/>
                    <a:pt x="1044438" y="268148"/>
                  </a:cubicBezTo>
                  <a:lnTo>
                    <a:pt x="0" y="2078044"/>
                  </a:lnTo>
                  <a:close/>
                </a:path>
              </a:pathLst>
            </a:custGeom>
            <a:solidFill>
              <a:schemeClr val="accent4">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3" name="Puolivapaa piirto 49">
              <a:extLst>
                <a:ext uri="{FF2B5EF4-FFF2-40B4-BE49-F238E27FC236}">
                  <a16:creationId xmlns:a16="http://schemas.microsoft.com/office/drawing/2014/main" id="{25F932BF-5676-0329-B779-6FE61E5AAA32}"/>
                </a:ext>
              </a:extLst>
            </p:cNvPr>
            <p:cNvSpPr/>
            <p:nvPr/>
          </p:nvSpPr>
          <p:spPr>
            <a:xfrm rot="10800000">
              <a:off x="3208235" y="3639611"/>
              <a:ext cx="1245514" cy="2399782"/>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4"/>
                <a:gd name="connsiteY0" fmla="*/ 2102071 h 2102071"/>
                <a:gd name="connsiteX1" fmla="*/ 20292 w 1080734"/>
                <a:gd name="connsiteY1" fmla="*/ 151 h 2102071"/>
                <a:gd name="connsiteX2" fmla="*/ 1080673 w 1080734"/>
                <a:gd name="connsiteY2" fmla="*/ 283210 h 2102071"/>
                <a:gd name="connsiteX3" fmla="*/ 0 w 1080734"/>
                <a:gd name="connsiteY3" fmla="*/ 2102071 h 2102071"/>
                <a:gd name="connsiteX0" fmla="*/ 0 w 1080734"/>
                <a:gd name="connsiteY0" fmla="*/ 2097311 h 2097311"/>
                <a:gd name="connsiteX1" fmla="*/ 20292 w 1080734"/>
                <a:gd name="connsiteY1" fmla="*/ 154 h 2097311"/>
                <a:gd name="connsiteX2" fmla="*/ 1080673 w 1080734"/>
                <a:gd name="connsiteY2" fmla="*/ 278450 h 2097311"/>
                <a:gd name="connsiteX3" fmla="*/ 0 w 1080734"/>
                <a:gd name="connsiteY3" fmla="*/ 2097311 h 2097311"/>
                <a:gd name="connsiteX0" fmla="*/ 0 w 1080732"/>
                <a:gd name="connsiteY0" fmla="*/ 2110304 h 2110304"/>
                <a:gd name="connsiteX1" fmla="*/ 2958 w 1080732"/>
                <a:gd name="connsiteY1" fmla="*/ 146 h 2110304"/>
                <a:gd name="connsiteX2" fmla="*/ 1080673 w 1080732"/>
                <a:gd name="connsiteY2" fmla="*/ 291443 h 2110304"/>
                <a:gd name="connsiteX3" fmla="*/ 0 w 1080732"/>
                <a:gd name="connsiteY3" fmla="*/ 2110304 h 2110304"/>
                <a:gd name="connsiteX0" fmla="*/ 1376 w 1077774"/>
                <a:gd name="connsiteY0" fmla="*/ 2097303 h 2097303"/>
                <a:gd name="connsiteX1" fmla="*/ 0 w 1077774"/>
                <a:gd name="connsiteY1" fmla="*/ 146 h 2097303"/>
                <a:gd name="connsiteX2" fmla="*/ 1077715 w 1077774"/>
                <a:gd name="connsiteY2" fmla="*/ 291443 h 2097303"/>
                <a:gd name="connsiteX3" fmla="*/ 1376 w 1077774"/>
                <a:gd name="connsiteY3" fmla="*/ 2097303 h 2097303"/>
                <a:gd name="connsiteX0" fmla="*/ 14376 w 1090772"/>
                <a:gd name="connsiteY0" fmla="*/ 2101634 h 2101634"/>
                <a:gd name="connsiteX1" fmla="*/ 0 w 1090772"/>
                <a:gd name="connsiteY1" fmla="*/ 144 h 2101634"/>
                <a:gd name="connsiteX2" fmla="*/ 1090715 w 1090772"/>
                <a:gd name="connsiteY2" fmla="*/ 295774 h 2101634"/>
                <a:gd name="connsiteX3" fmla="*/ 14376 w 1090772"/>
                <a:gd name="connsiteY3" fmla="*/ 2101634 h 2101634"/>
              </a:gdLst>
              <a:ahLst/>
              <a:cxnLst>
                <a:cxn ang="0">
                  <a:pos x="connsiteX0" y="connsiteY0"/>
                </a:cxn>
                <a:cxn ang="0">
                  <a:pos x="connsiteX1" y="connsiteY1"/>
                </a:cxn>
                <a:cxn ang="0">
                  <a:pos x="connsiteX2" y="connsiteY2"/>
                </a:cxn>
                <a:cxn ang="0">
                  <a:pos x="connsiteX3" y="connsiteY3"/>
                </a:cxn>
              </a:cxnLst>
              <a:rect l="l" t="t" r="r" b="b"/>
              <a:pathLst>
                <a:path w="1090772" h="2101634">
                  <a:moveTo>
                    <a:pt x="14376" y="2101634"/>
                  </a:moveTo>
                  <a:cubicBezTo>
                    <a:pt x="13917" y="1402582"/>
                    <a:pt x="459" y="699196"/>
                    <a:pt x="0" y="144"/>
                  </a:cubicBezTo>
                  <a:cubicBezTo>
                    <a:pt x="598833" y="-7311"/>
                    <a:pt x="1096927" y="275689"/>
                    <a:pt x="1090715" y="295774"/>
                  </a:cubicBezTo>
                  <a:lnTo>
                    <a:pt x="14376" y="2101634"/>
                  </a:lnTo>
                  <a:close/>
                </a:path>
              </a:pathLst>
            </a:custGeom>
            <a:solidFill>
              <a:schemeClr val="accent6">
                <a:lumMod val="20000"/>
                <a:lumOff val="8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4" name="Puolivapaa piirto 50">
              <a:extLst>
                <a:ext uri="{FF2B5EF4-FFF2-40B4-BE49-F238E27FC236}">
                  <a16:creationId xmlns:a16="http://schemas.microsoft.com/office/drawing/2014/main" id="{CC690FBB-7154-843A-D1F9-6A065D6CFA2F}"/>
                </a:ext>
              </a:extLst>
            </p:cNvPr>
            <p:cNvSpPr/>
            <p:nvPr/>
          </p:nvSpPr>
          <p:spPr>
            <a:xfrm rot="12630942">
              <a:off x="2703269" y="3131141"/>
              <a:ext cx="1201465" cy="24274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7573"/>
                <a:gd name="connsiteY0" fmla="*/ 2089701 h 2089701"/>
                <a:gd name="connsiteX1" fmla="*/ 15708 w 1047573"/>
                <a:gd name="connsiteY1" fmla="*/ 160 h 2089701"/>
                <a:gd name="connsiteX2" fmla="*/ 1047508 w 1047573"/>
                <a:gd name="connsiteY2" fmla="*/ 268148 h 2089701"/>
                <a:gd name="connsiteX3" fmla="*/ 0 w 1047573"/>
                <a:gd name="connsiteY3" fmla="*/ 2089701 h 2089701"/>
                <a:gd name="connsiteX0" fmla="*/ 0 w 1053514"/>
                <a:gd name="connsiteY0" fmla="*/ 2088195 h 2088195"/>
                <a:gd name="connsiteX1" fmla="*/ 21649 w 1053514"/>
                <a:gd name="connsiteY1" fmla="*/ 160 h 2088195"/>
                <a:gd name="connsiteX2" fmla="*/ 1053449 w 1053514"/>
                <a:gd name="connsiteY2" fmla="*/ 268148 h 2088195"/>
                <a:gd name="connsiteX3" fmla="*/ 0 w 1053514"/>
                <a:gd name="connsiteY3" fmla="*/ 2088195 h 2088195"/>
              </a:gdLst>
              <a:ahLst/>
              <a:cxnLst>
                <a:cxn ang="0">
                  <a:pos x="connsiteX0" y="connsiteY0"/>
                </a:cxn>
                <a:cxn ang="0">
                  <a:pos x="connsiteX1" y="connsiteY1"/>
                </a:cxn>
                <a:cxn ang="0">
                  <a:pos x="connsiteX2" y="connsiteY2"/>
                </a:cxn>
                <a:cxn ang="0">
                  <a:pos x="connsiteX3" y="connsiteY3"/>
                </a:cxn>
              </a:cxnLst>
              <a:rect l="l" t="t" r="r" b="b"/>
              <a:pathLst>
                <a:path w="1053514" h="2088195">
                  <a:moveTo>
                    <a:pt x="0" y="2088195"/>
                  </a:moveTo>
                  <a:lnTo>
                    <a:pt x="21649" y="160"/>
                  </a:lnTo>
                  <a:cubicBezTo>
                    <a:pt x="620482" y="-7295"/>
                    <a:pt x="1059661" y="248063"/>
                    <a:pt x="1053449" y="268148"/>
                  </a:cubicBezTo>
                  <a:lnTo>
                    <a:pt x="0" y="2088195"/>
                  </a:lnTo>
                  <a:close/>
                </a:path>
              </a:pathLst>
            </a:custGeom>
            <a:solidFill>
              <a:schemeClr val="accent6">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5" name="Puolivapaa piirto 52">
              <a:extLst>
                <a:ext uri="{FF2B5EF4-FFF2-40B4-BE49-F238E27FC236}">
                  <a16:creationId xmlns:a16="http://schemas.microsoft.com/office/drawing/2014/main" id="{85E91319-D441-0543-5815-D7237E8E7E4A}"/>
                </a:ext>
              </a:extLst>
            </p:cNvPr>
            <p:cNvSpPr/>
            <p:nvPr/>
          </p:nvSpPr>
          <p:spPr>
            <a:xfrm rot="5400000">
              <a:off x="5044940" y="2985678"/>
              <a:ext cx="1234068" cy="2419901"/>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80731"/>
                <a:gd name="connsiteY0" fmla="*/ 2102071 h 2102071"/>
                <a:gd name="connsiteX1" fmla="*/ 1242 w 1080731"/>
                <a:gd name="connsiteY1" fmla="*/ 151 h 2102071"/>
                <a:gd name="connsiteX2" fmla="*/ 1080673 w 1080731"/>
                <a:gd name="connsiteY2" fmla="*/ 283210 h 2102071"/>
                <a:gd name="connsiteX3" fmla="*/ 0 w 1080731"/>
                <a:gd name="connsiteY3" fmla="*/ 2102071 h 2102071"/>
                <a:gd name="connsiteX0" fmla="*/ 0 w 1080731"/>
                <a:gd name="connsiteY0" fmla="*/ 2119405 h 2119405"/>
                <a:gd name="connsiteX1" fmla="*/ 1242 w 1080731"/>
                <a:gd name="connsiteY1" fmla="*/ 151 h 2119405"/>
                <a:gd name="connsiteX2" fmla="*/ 1080673 w 1080731"/>
                <a:gd name="connsiteY2" fmla="*/ 283210 h 2119405"/>
                <a:gd name="connsiteX3" fmla="*/ 0 w 1080731"/>
                <a:gd name="connsiteY3" fmla="*/ 2119405 h 2119405"/>
                <a:gd name="connsiteX0" fmla="*/ 0 w 1080748"/>
                <a:gd name="connsiteY0" fmla="*/ 2119254 h 2119254"/>
                <a:gd name="connsiteX1" fmla="*/ 1242 w 1080748"/>
                <a:gd name="connsiteY1" fmla="*/ 0 h 2119254"/>
                <a:gd name="connsiteX2" fmla="*/ 1080673 w 1080748"/>
                <a:gd name="connsiteY2" fmla="*/ 283059 h 2119254"/>
                <a:gd name="connsiteX3" fmla="*/ 0 w 1080748"/>
                <a:gd name="connsiteY3" fmla="*/ 2119254 h 2119254"/>
              </a:gdLst>
              <a:ahLst/>
              <a:cxnLst>
                <a:cxn ang="0">
                  <a:pos x="connsiteX0" y="connsiteY0"/>
                </a:cxn>
                <a:cxn ang="0">
                  <a:pos x="connsiteX1" y="connsiteY1"/>
                </a:cxn>
                <a:cxn ang="0">
                  <a:pos x="connsiteX2" y="connsiteY2"/>
                </a:cxn>
                <a:cxn ang="0">
                  <a:pos x="connsiteX3" y="connsiteY3"/>
                </a:cxn>
              </a:cxnLst>
              <a:rect l="l" t="t" r="r" b="b"/>
              <a:pathLst>
                <a:path w="1080748" h="2119254">
                  <a:moveTo>
                    <a:pt x="0" y="2119254"/>
                  </a:moveTo>
                  <a:lnTo>
                    <a:pt x="1242" y="0"/>
                  </a:lnTo>
                  <a:cubicBezTo>
                    <a:pt x="708417" y="53216"/>
                    <a:pt x="1086885" y="262974"/>
                    <a:pt x="1080673" y="283059"/>
                  </a:cubicBezTo>
                  <a:lnTo>
                    <a:pt x="0" y="2119254"/>
                  </a:lnTo>
                  <a:close/>
                </a:path>
              </a:pathLst>
            </a:cu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6" name="Puolivapaa piirto 53">
              <a:extLst>
                <a:ext uri="{FF2B5EF4-FFF2-40B4-BE49-F238E27FC236}">
                  <a16:creationId xmlns:a16="http://schemas.microsoft.com/office/drawing/2014/main" id="{A85DF7E8-4705-F67A-A839-A38E32E8C673}"/>
                </a:ext>
              </a:extLst>
            </p:cNvPr>
            <p:cNvSpPr/>
            <p:nvPr/>
          </p:nvSpPr>
          <p:spPr>
            <a:xfrm rot="7230942">
              <a:off x="4598792" y="3516480"/>
              <a:ext cx="1191188" cy="2415638"/>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0"/>
                <a:gd name="connsiteY0" fmla="*/ 2101131 h 2101131"/>
                <a:gd name="connsiteX1" fmla="*/ 18408 w 1095020"/>
                <a:gd name="connsiteY1" fmla="*/ 145 h 2101131"/>
                <a:gd name="connsiteX2" fmla="*/ 1094961 w 1095020"/>
                <a:gd name="connsiteY2" fmla="*/ 296558 h 2101131"/>
                <a:gd name="connsiteX3" fmla="*/ 0 w 1095020"/>
                <a:gd name="connsiteY3" fmla="*/ 2101131 h 2101131"/>
                <a:gd name="connsiteX0" fmla="*/ 0 w 1073966"/>
                <a:gd name="connsiteY0" fmla="*/ 2101144 h 2101144"/>
                <a:gd name="connsiteX1" fmla="*/ 18408 w 1073966"/>
                <a:gd name="connsiteY1" fmla="*/ 158 h 2101144"/>
                <a:gd name="connsiteX2" fmla="*/ 1073905 w 1073966"/>
                <a:gd name="connsiteY2" fmla="*/ 270736 h 2101144"/>
                <a:gd name="connsiteX3" fmla="*/ 0 w 1073966"/>
                <a:gd name="connsiteY3" fmla="*/ 2101144 h 2101144"/>
                <a:gd name="connsiteX0" fmla="*/ 0 w 1050273"/>
                <a:gd name="connsiteY0" fmla="*/ 2101146 h 2101146"/>
                <a:gd name="connsiteX1" fmla="*/ 18408 w 1050273"/>
                <a:gd name="connsiteY1" fmla="*/ 160 h 2101146"/>
                <a:gd name="connsiteX2" fmla="*/ 1050208 w 1050273"/>
                <a:gd name="connsiteY2" fmla="*/ 268148 h 2101146"/>
                <a:gd name="connsiteX3" fmla="*/ 0 w 1050273"/>
                <a:gd name="connsiteY3" fmla="*/ 2101146 h 2101146"/>
                <a:gd name="connsiteX0" fmla="*/ 0 w 1054381"/>
                <a:gd name="connsiteY0" fmla="*/ 2103521 h 2103521"/>
                <a:gd name="connsiteX1" fmla="*/ 22516 w 1054381"/>
                <a:gd name="connsiteY1" fmla="*/ 160 h 2103521"/>
                <a:gd name="connsiteX2" fmla="*/ 1054316 w 1054381"/>
                <a:gd name="connsiteY2" fmla="*/ 268148 h 2103521"/>
                <a:gd name="connsiteX3" fmla="*/ 0 w 1054381"/>
                <a:gd name="connsiteY3" fmla="*/ 2103521 h 2103521"/>
                <a:gd name="connsiteX0" fmla="*/ 0 w 1044503"/>
                <a:gd name="connsiteY0" fmla="*/ 2078044 h 2078044"/>
                <a:gd name="connsiteX1" fmla="*/ 12638 w 1044503"/>
                <a:gd name="connsiteY1" fmla="*/ 160 h 2078044"/>
                <a:gd name="connsiteX2" fmla="*/ 1044438 w 1044503"/>
                <a:gd name="connsiteY2" fmla="*/ 268148 h 2078044"/>
                <a:gd name="connsiteX3" fmla="*/ 0 w 1044503"/>
                <a:gd name="connsiteY3" fmla="*/ 2078044 h 2078044"/>
              </a:gdLst>
              <a:ahLst/>
              <a:cxnLst>
                <a:cxn ang="0">
                  <a:pos x="connsiteX0" y="connsiteY0"/>
                </a:cxn>
                <a:cxn ang="0">
                  <a:pos x="connsiteX1" y="connsiteY1"/>
                </a:cxn>
                <a:cxn ang="0">
                  <a:pos x="connsiteX2" y="connsiteY2"/>
                </a:cxn>
                <a:cxn ang="0">
                  <a:pos x="connsiteX3" y="connsiteY3"/>
                </a:cxn>
              </a:cxnLst>
              <a:rect l="l" t="t" r="r" b="b"/>
              <a:pathLst>
                <a:path w="1044503" h="2078044">
                  <a:moveTo>
                    <a:pt x="0" y="2078044"/>
                  </a:moveTo>
                  <a:cubicBezTo>
                    <a:pt x="4213" y="1385416"/>
                    <a:pt x="8425" y="692788"/>
                    <a:pt x="12638" y="160"/>
                  </a:cubicBezTo>
                  <a:cubicBezTo>
                    <a:pt x="611471" y="-7295"/>
                    <a:pt x="1050650" y="248063"/>
                    <a:pt x="1044438" y="268148"/>
                  </a:cubicBezTo>
                  <a:lnTo>
                    <a:pt x="0" y="2078044"/>
                  </a:lnTo>
                  <a:close/>
                </a:path>
              </a:pathLst>
            </a:custGeom>
            <a:solidFill>
              <a:schemeClr val="accent2">
                <a:lumMod val="60000"/>
                <a:lumOff val="4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17" name="Puolivapaa piirto 54">
              <a:extLst>
                <a:ext uri="{FF2B5EF4-FFF2-40B4-BE49-F238E27FC236}">
                  <a16:creationId xmlns:a16="http://schemas.microsoft.com/office/drawing/2014/main" id="{F732CAC5-D8EC-6AFB-C756-B2A1E1E1F4BA}"/>
                </a:ext>
              </a:extLst>
            </p:cNvPr>
            <p:cNvSpPr/>
            <p:nvPr/>
          </p:nvSpPr>
          <p:spPr>
            <a:xfrm rot="8926919">
              <a:off x="3928860" y="3776030"/>
              <a:ext cx="1231162" cy="2393475"/>
            </a:xfrm>
            <a:custGeom>
              <a:avLst/>
              <a:gdLst>
                <a:gd name="connsiteX0" fmla="*/ 0 w 1143000"/>
                <a:gd name="connsiteY0" fmla="*/ 2156791 h 2156791"/>
                <a:gd name="connsiteX1" fmla="*/ 9939 w 1143000"/>
                <a:gd name="connsiteY1" fmla="*/ 0 h 2156791"/>
                <a:gd name="connsiteX2" fmla="*/ 1143000 w 1143000"/>
                <a:gd name="connsiteY2" fmla="*/ 308113 h 2156791"/>
                <a:gd name="connsiteX3" fmla="*/ 0 w 1143000"/>
                <a:gd name="connsiteY3" fmla="*/ 2156791 h 2156791"/>
                <a:gd name="connsiteX0" fmla="*/ 0 w 1133061"/>
                <a:gd name="connsiteY0" fmla="*/ 2156791 h 2156791"/>
                <a:gd name="connsiteX1" fmla="*/ 9939 w 1133061"/>
                <a:gd name="connsiteY1" fmla="*/ 0 h 2156791"/>
                <a:gd name="connsiteX2" fmla="*/ 1133061 w 1133061"/>
                <a:gd name="connsiteY2" fmla="*/ 337930 h 2156791"/>
                <a:gd name="connsiteX3" fmla="*/ 0 w 1133061"/>
                <a:gd name="connsiteY3" fmla="*/ 2156791 h 2156791"/>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7157 h 2097157"/>
                <a:gd name="connsiteX1" fmla="*/ 29817 w 1133061"/>
                <a:gd name="connsiteY1" fmla="*/ 0 h 2097157"/>
                <a:gd name="connsiteX2" fmla="*/ 1133061 w 1133061"/>
                <a:gd name="connsiteY2" fmla="*/ 278296 h 2097157"/>
                <a:gd name="connsiteX3" fmla="*/ 0 w 1133061"/>
                <a:gd name="connsiteY3" fmla="*/ 2097157 h 2097157"/>
                <a:gd name="connsiteX0" fmla="*/ 0 w 1133061"/>
                <a:gd name="connsiteY0" fmla="*/ 2099431 h 2099431"/>
                <a:gd name="connsiteX1" fmla="*/ 29817 w 1133061"/>
                <a:gd name="connsiteY1" fmla="*/ 2274 h 2099431"/>
                <a:gd name="connsiteX2" fmla="*/ 1133061 w 1133061"/>
                <a:gd name="connsiteY2" fmla="*/ 280570 h 2099431"/>
                <a:gd name="connsiteX3" fmla="*/ 0 w 1133061"/>
                <a:gd name="connsiteY3" fmla="*/ 2099431 h 2099431"/>
                <a:gd name="connsiteX0" fmla="*/ 0 w 1133061"/>
                <a:gd name="connsiteY0" fmla="*/ 2099178 h 2099178"/>
                <a:gd name="connsiteX1" fmla="*/ 29817 w 1133061"/>
                <a:gd name="connsiteY1" fmla="*/ 2021 h 2099178"/>
                <a:gd name="connsiteX2" fmla="*/ 1133061 w 1133061"/>
                <a:gd name="connsiteY2" fmla="*/ 280317 h 2099178"/>
                <a:gd name="connsiteX3" fmla="*/ 0 w 1133061"/>
                <a:gd name="connsiteY3" fmla="*/ 2099178 h 2099178"/>
                <a:gd name="connsiteX0" fmla="*/ 0 w 1123536"/>
                <a:gd name="connsiteY0" fmla="*/ 2098980 h 2098980"/>
                <a:gd name="connsiteX1" fmla="*/ 29817 w 1123536"/>
                <a:gd name="connsiteY1" fmla="*/ 1823 h 2098980"/>
                <a:gd name="connsiteX2" fmla="*/ 1123536 w 1123536"/>
                <a:gd name="connsiteY2" fmla="*/ 308694 h 2098980"/>
                <a:gd name="connsiteX3" fmla="*/ 0 w 1123536"/>
                <a:gd name="connsiteY3" fmla="*/ 2098980 h 2098980"/>
                <a:gd name="connsiteX0" fmla="*/ 0 w 1123665"/>
                <a:gd name="connsiteY0" fmla="*/ 2098748 h 2098748"/>
                <a:gd name="connsiteX1" fmla="*/ 29817 w 1123665"/>
                <a:gd name="connsiteY1" fmla="*/ 1591 h 2098748"/>
                <a:gd name="connsiteX2" fmla="*/ 1123536 w 1123665"/>
                <a:gd name="connsiteY2" fmla="*/ 308462 h 2098748"/>
                <a:gd name="connsiteX3" fmla="*/ 0 w 1123665"/>
                <a:gd name="connsiteY3" fmla="*/ 2098748 h 2098748"/>
                <a:gd name="connsiteX0" fmla="*/ 0 w 1123650"/>
                <a:gd name="connsiteY0" fmla="*/ 2103487 h 2103487"/>
                <a:gd name="connsiteX1" fmla="*/ 1242 w 1123650"/>
                <a:gd name="connsiteY1" fmla="*/ 1567 h 2103487"/>
                <a:gd name="connsiteX2" fmla="*/ 1123536 w 1123650"/>
                <a:gd name="connsiteY2" fmla="*/ 313201 h 2103487"/>
                <a:gd name="connsiteX3" fmla="*/ 0 w 1123650"/>
                <a:gd name="connsiteY3" fmla="*/ 2103487 h 2103487"/>
                <a:gd name="connsiteX0" fmla="*/ 0 w 1123601"/>
                <a:gd name="connsiteY0" fmla="*/ 2102058 h 2102058"/>
                <a:gd name="connsiteX1" fmla="*/ 1242 w 1123601"/>
                <a:gd name="connsiteY1" fmla="*/ 138 h 2102058"/>
                <a:gd name="connsiteX2" fmla="*/ 1123536 w 1123601"/>
                <a:gd name="connsiteY2" fmla="*/ 311772 h 2102058"/>
                <a:gd name="connsiteX3" fmla="*/ 0 w 1123601"/>
                <a:gd name="connsiteY3" fmla="*/ 2102058 h 2102058"/>
                <a:gd name="connsiteX0" fmla="*/ 0 w 1123590"/>
                <a:gd name="connsiteY0" fmla="*/ 2102058 h 2102058"/>
                <a:gd name="connsiteX1" fmla="*/ 1242 w 1123590"/>
                <a:gd name="connsiteY1" fmla="*/ 138 h 2102058"/>
                <a:gd name="connsiteX2" fmla="*/ 1123536 w 1123590"/>
                <a:gd name="connsiteY2" fmla="*/ 311772 h 2102058"/>
                <a:gd name="connsiteX3" fmla="*/ 0 w 1123590"/>
                <a:gd name="connsiteY3" fmla="*/ 2102058 h 2102058"/>
                <a:gd name="connsiteX0" fmla="*/ 0 w 1095018"/>
                <a:gd name="connsiteY0" fmla="*/ 2102063 h 2102063"/>
                <a:gd name="connsiteX1" fmla="*/ 1242 w 1095018"/>
                <a:gd name="connsiteY1" fmla="*/ 143 h 2102063"/>
                <a:gd name="connsiteX2" fmla="*/ 1094961 w 1095018"/>
                <a:gd name="connsiteY2" fmla="*/ 297490 h 2102063"/>
                <a:gd name="connsiteX3" fmla="*/ 0 w 1095018"/>
                <a:gd name="connsiteY3" fmla="*/ 2102063 h 2102063"/>
                <a:gd name="connsiteX0" fmla="*/ 0 w 1095022"/>
                <a:gd name="connsiteY0" fmla="*/ 2124359 h 2124359"/>
                <a:gd name="connsiteX1" fmla="*/ 37324 w 1095022"/>
                <a:gd name="connsiteY1" fmla="*/ 133 h 2124359"/>
                <a:gd name="connsiteX2" fmla="*/ 1094961 w 1095022"/>
                <a:gd name="connsiteY2" fmla="*/ 319786 h 2124359"/>
                <a:gd name="connsiteX3" fmla="*/ 0 w 1095022"/>
                <a:gd name="connsiteY3" fmla="*/ 2124359 h 2124359"/>
                <a:gd name="connsiteX0" fmla="*/ 0 w 1095027"/>
                <a:gd name="connsiteY0" fmla="*/ 2115393 h 2115393"/>
                <a:gd name="connsiteX1" fmla="*/ 70812 w 1095027"/>
                <a:gd name="connsiteY1" fmla="*/ 138 h 2115393"/>
                <a:gd name="connsiteX2" fmla="*/ 1094961 w 1095027"/>
                <a:gd name="connsiteY2" fmla="*/ 310820 h 2115393"/>
                <a:gd name="connsiteX3" fmla="*/ 0 w 1095027"/>
                <a:gd name="connsiteY3" fmla="*/ 2115393 h 2115393"/>
                <a:gd name="connsiteX0" fmla="*/ 0 w 1087612"/>
                <a:gd name="connsiteY0" fmla="*/ 2103391 h 2103391"/>
                <a:gd name="connsiteX1" fmla="*/ 63397 w 1087612"/>
                <a:gd name="connsiteY1" fmla="*/ 138 h 2103391"/>
                <a:gd name="connsiteX2" fmla="*/ 1087546 w 1087612"/>
                <a:gd name="connsiteY2" fmla="*/ 310820 h 2103391"/>
                <a:gd name="connsiteX3" fmla="*/ 0 w 1087612"/>
                <a:gd name="connsiteY3" fmla="*/ 2103391 h 2103391"/>
                <a:gd name="connsiteX0" fmla="*/ 0 w 1087610"/>
                <a:gd name="connsiteY0" fmla="*/ 2110661 h 2110661"/>
                <a:gd name="connsiteX1" fmla="*/ 51164 w 1087610"/>
                <a:gd name="connsiteY1" fmla="*/ 134 h 2110661"/>
                <a:gd name="connsiteX2" fmla="*/ 1087546 w 1087610"/>
                <a:gd name="connsiteY2" fmla="*/ 318090 h 2110661"/>
                <a:gd name="connsiteX3" fmla="*/ 0 w 1087610"/>
                <a:gd name="connsiteY3" fmla="*/ 2110661 h 2110661"/>
                <a:gd name="connsiteX0" fmla="*/ 0 w 1075379"/>
                <a:gd name="connsiteY0" fmla="*/ 2110664 h 2110664"/>
                <a:gd name="connsiteX1" fmla="*/ 51164 w 1075379"/>
                <a:gd name="connsiteY1" fmla="*/ 137 h 2110664"/>
                <a:gd name="connsiteX2" fmla="*/ 1075313 w 1075379"/>
                <a:gd name="connsiteY2" fmla="*/ 310820 h 2110664"/>
                <a:gd name="connsiteX3" fmla="*/ 0 w 1075379"/>
                <a:gd name="connsiteY3" fmla="*/ 2110664 h 2110664"/>
                <a:gd name="connsiteX0" fmla="*/ 0 w 1077728"/>
                <a:gd name="connsiteY0" fmla="*/ 2087387 h 2087387"/>
                <a:gd name="connsiteX1" fmla="*/ 53513 w 1077728"/>
                <a:gd name="connsiteY1" fmla="*/ 137 h 2087387"/>
                <a:gd name="connsiteX2" fmla="*/ 1077662 w 1077728"/>
                <a:gd name="connsiteY2" fmla="*/ 310820 h 2087387"/>
                <a:gd name="connsiteX3" fmla="*/ 0 w 1077728"/>
                <a:gd name="connsiteY3" fmla="*/ 2087387 h 2087387"/>
                <a:gd name="connsiteX0" fmla="*/ 0 w 1090084"/>
                <a:gd name="connsiteY0" fmla="*/ 2087397 h 2087397"/>
                <a:gd name="connsiteX1" fmla="*/ 53513 w 1090084"/>
                <a:gd name="connsiteY1" fmla="*/ 147 h 2087397"/>
                <a:gd name="connsiteX2" fmla="*/ 1090020 w 1090084"/>
                <a:gd name="connsiteY2" fmla="*/ 290826 h 2087397"/>
                <a:gd name="connsiteX3" fmla="*/ 0 w 1090084"/>
                <a:gd name="connsiteY3" fmla="*/ 2087397 h 2087397"/>
                <a:gd name="connsiteX0" fmla="*/ 0 w 1073773"/>
                <a:gd name="connsiteY0" fmla="*/ 2087402 h 2087402"/>
                <a:gd name="connsiteX1" fmla="*/ 53513 w 1073773"/>
                <a:gd name="connsiteY1" fmla="*/ 152 h 2087402"/>
                <a:gd name="connsiteX2" fmla="*/ 1073707 w 1073773"/>
                <a:gd name="connsiteY2" fmla="*/ 281132 h 2087402"/>
                <a:gd name="connsiteX3" fmla="*/ 0 w 1073773"/>
                <a:gd name="connsiteY3" fmla="*/ 2087402 h 2087402"/>
                <a:gd name="connsiteX0" fmla="*/ 0 w 1071412"/>
                <a:gd name="connsiteY0" fmla="*/ 2058940 h 2058940"/>
                <a:gd name="connsiteX1" fmla="*/ 51152 w 1071412"/>
                <a:gd name="connsiteY1" fmla="*/ 152 h 2058940"/>
                <a:gd name="connsiteX2" fmla="*/ 1071346 w 1071412"/>
                <a:gd name="connsiteY2" fmla="*/ 281132 h 2058940"/>
                <a:gd name="connsiteX3" fmla="*/ 0 w 1071412"/>
                <a:gd name="connsiteY3" fmla="*/ 2058940 h 2058940"/>
                <a:gd name="connsiteX0" fmla="*/ 0 w 1071346"/>
                <a:gd name="connsiteY0" fmla="*/ 2058957 h 2058957"/>
                <a:gd name="connsiteX1" fmla="*/ 51152 w 1071346"/>
                <a:gd name="connsiteY1" fmla="*/ 169 h 2058957"/>
                <a:gd name="connsiteX2" fmla="*/ 1071346 w 1071346"/>
                <a:gd name="connsiteY2" fmla="*/ 281149 h 2058957"/>
                <a:gd name="connsiteX3" fmla="*/ 0 w 1071346"/>
                <a:gd name="connsiteY3" fmla="*/ 2058957 h 2058957"/>
                <a:gd name="connsiteX0" fmla="*/ 0 w 1079555"/>
                <a:gd name="connsiteY0" fmla="*/ 2058960 h 2058960"/>
                <a:gd name="connsiteX1" fmla="*/ 51152 w 1079555"/>
                <a:gd name="connsiteY1" fmla="*/ 172 h 2058960"/>
                <a:gd name="connsiteX2" fmla="*/ 1079555 w 1079555"/>
                <a:gd name="connsiteY2" fmla="*/ 276079 h 2058960"/>
                <a:gd name="connsiteX3" fmla="*/ 0 w 1079555"/>
                <a:gd name="connsiteY3" fmla="*/ 2058960 h 2058960"/>
                <a:gd name="connsiteX0" fmla="*/ 0 w 1079555"/>
                <a:gd name="connsiteY0" fmla="*/ 2058980 h 2058980"/>
                <a:gd name="connsiteX1" fmla="*/ 51152 w 1079555"/>
                <a:gd name="connsiteY1" fmla="*/ 192 h 2058980"/>
                <a:gd name="connsiteX2" fmla="*/ 1079555 w 1079555"/>
                <a:gd name="connsiteY2" fmla="*/ 276099 h 2058980"/>
                <a:gd name="connsiteX3" fmla="*/ 0 w 1079555"/>
                <a:gd name="connsiteY3" fmla="*/ 2058980 h 2058980"/>
              </a:gdLst>
              <a:ahLst/>
              <a:cxnLst>
                <a:cxn ang="0">
                  <a:pos x="connsiteX0" y="connsiteY0"/>
                </a:cxn>
                <a:cxn ang="0">
                  <a:pos x="connsiteX1" y="connsiteY1"/>
                </a:cxn>
                <a:cxn ang="0">
                  <a:pos x="connsiteX2" y="connsiteY2"/>
                </a:cxn>
                <a:cxn ang="0">
                  <a:pos x="connsiteX3" y="connsiteY3"/>
                </a:cxn>
              </a:cxnLst>
              <a:rect l="l" t="t" r="r" b="b"/>
              <a:pathLst>
                <a:path w="1079555" h="2058980">
                  <a:moveTo>
                    <a:pt x="0" y="2058980"/>
                  </a:moveTo>
                  <a:lnTo>
                    <a:pt x="51152" y="192"/>
                  </a:lnTo>
                  <a:cubicBezTo>
                    <a:pt x="649985" y="-7263"/>
                    <a:pt x="955778" y="203614"/>
                    <a:pt x="1079555" y="276099"/>
                  </a:cubicBezTo>
                  <a:lnTo>
                    <a:pt x="0" y="2058980"/>
                  </a:lnTo>
                  <a:close/>
                </a:path>
              </a:pathLst>
            </a:custGeom>
            <a:solidFill>
              <a:schemeClr val="accent2">
                <a:lumMod val="40000"/>
                <a:lumOff val="6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grpSp>
      <p:sp>
        <p:nvSpPr>
          <p:cNvPr id="26" name="Ellipsi 25">
            <a:extLst>
              <a:ext uri="{FF2B5EF4-FFF2-40B4-BE49-F238E27FC236}">
                <a16:creationId xmlns:a16="http://schemas.microsoft.com/office/drawing/2014/main" id="{740A5048-3415-3793-DBFE-00647F0D1E81}"/>
              </a:ext>
            </a:extLst>
          </p:cNvPr>
          <p:cNvSpPr/>
          <p:nvPr userDrawn="1"/>
        </p:nvSpPr>
        <p:spPr>
          <a:xfrm>
            <a:off x="5150454" y="2708969"/>
            <a:ext cx="1834204" cy="1834202"/>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a:extLst>
              <a:ext uri="{FF2B5EF4-FFF2-40B4-BE49-F238E27FC236}">
                <a16:creationId xmlns:a16="http://schemas.microsoft.com/office/drawing/2014/main" id="{0BCD99A0-5D26-6E33-207D-9425D188C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0181" y="3431080"/>
            <a:ext cx="1314749" cy="339440"/>
          </a:xfrm>
          <a:prstGeom prst="rect">
            <a:avLst/>
          </a:prstGeom>
        </p:spPr>
      </p:pic>
      <p:sp>
        <p:nvSpPr>
          <p:cNvPr id="30" name="Suorakulmio 29">
            <a:extLst>
              <a:ext uri="{FF2B5EF4-FFF2-40B4-BE49-F238E27FC236}">
                <a16:creationId xmlns:a16="http://schemas.microsoft.com/office/drawing/2014/main" id="{72C9353A-9818-878F-00EE-C391AC1C3069}"/>
              </a:ext>
            </a:extLst>
          </p:cNvPr>
          <p:cNvSpPr/>
          <p:nvPr userDrawn="1"/>
        </p:nvSpPr>
        <p:spPr>
          <a:xfrm>
            <a:off x="6097761" y="1943935"/>
            <a:ext cx="793807" cy="230832"/>
          </a:xfrm>
          <a:prstGeom prst="rect">
            <a:avLst/>
          </a:prstGeom>
        </p:spPr>
        <p:txBody>
          <a:bodyPr wrap="none">
            <a:spAutoFit/>
          </a:bodyPr>
          <a:lstStyle/>
          <a:p>
            <a:r>
              <a:rPr lang="fi-FI" sz="900" b="1" dirty="0">
                <a:solidFill>
                  <a:schemeClr val="tx2"/>
                </a:solidFill>
                <a:latin typeface="+mn-lt"/>
              </a:rPr>
              <a:t>Tammikuu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1" name="Suorakulmio 30">
            <a:extLst>
              <a:ext uri="{FF2B5EF4-FFF2-40B4-BE49-F238E27FC236}">
                <a16:creationId xmlns:a16="http://schemas.microsoft.com/office/drawing/2014/main" id="{A44AEEA7-44A0-37E9-E834-1F85DB588A1A}"/>
              </a:ext>
            </a:extLst>
          </p:cNvPr>
          <p:cNvSpPr/>
          <p:nvPr userDrawn="1"/>
        </p:nvSpPr>
        <p:spPr>
          <a:xfrm>
            <a:off x="6821006" y="2399137"/>
            <a:ext cx="736099" cy="230832"/>
          </a:xfrm>
          <a:prstGeom prst="rect">
            <a:avLst/>
          </a:prstGeom>
        </p:spPr>
        <p:txBody>
          <a:bodyPr wrap="none">
            <a:spAutoFit/>
          </a:bodyPr>
          <a:lstStyle/>
          <a:p>
            <a:r>
              <a:rPr lang="fi-FI" sz="900" b="1" dirty="0">
                <a:solidFill>
                  <a:schemeClr val="tx2"/>
                </a:solidFill>
                <a:latin typeface="+mn-lt"/>
              </a:rPr>
              <a:t>Helmikuu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2" name="Suorakulmio 31">
            <a:extLst>
              <a:ext uri="{FF2B5EF4-FFF2-40B4-BE49-F238E27FC236}">
                <a16:creationId xmlns:a16="http://schemas.microsoft.com/office/drawing/2014/main" id="{4FA62FF4-4031-645B-1F22-AB1957BFC9D4}"/>
              </a:ext>
            </a:extLst>
          </p:cNvPr>
          <p:cNvSpPr/>
          <p:nvPr userDrawn="1"/>
        </p:nvSpPr>
        <p:spPr>
          <a:xfrm>
            <a:off x="7083247" y="3125959"/>
            <a:ext cx="774571" cy="230832"/>
          </a:xfrm>
          <a:prstGeom prst="rect">
            <a:avLst/>
          </a:prstGeom>
        </p:spPr>
        <p:txBody>
          <a:bodyPr wrap="none">
            <a:spAutoFit/>
          </a:bodyPr>
          <a:lstStyle/>
          <a:p>
            <a:r>
              <a:rPr lang="fi-FI" sz="900" b="1" dirty="0">
                <a:solidFill>
                  <a:schemeClr val="bg1"/>
                </a:solidFill>
                <a:latin typeface="+mn-lt"/>
              </a:rPr>
              <a:t>Maaliskuu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3" name="Suorakulmio 32">
            <a:extLst>
              <a:ext uri="{FF2B5EF4-FFF2-40B4-BE49-F238E27FC236}">
                <a16:creationId xmlns:a16="http://schemas.microsoft.com/office/drawing/2014/main" id="{D0AB2DE7-527F-B334-88A8-83AB5CEBA4CD}"/>
              </a:ext>
            </a:extLst>
          </p:cNvPr>
          <p:cNvSpPr/>
          <p:nvPr userDrawn="1"/>
        </p:nvSpPr>
        <p:spPr>
          <a:xfrm>
            <a:off x="7081155" y="3781430"/>
            <a:ext cx="716863" cy="230832"/>
          </a:xfrm>
          <a:prstGeom prst="rect">
            <a:avLst/>
          </a:prstGeom>
        </p:spPr>
        <p:txBody>
          <a:bodyPr wrap="none">
            <a:spAutoFit/>
          </a:bodyPr>
          <a:lstStyle/>
          <a:p>
            <a:r>
              <a:rPr lang="fi-FI" sz="900" b="1" dirty="0">
                <a:solidFill>
                  <a:schemeClr val="bg1"/>
                </a:solidFill>
                <a:latin typeface="+mn-lt"/>
              </a:rPr>
              <a:t>Huhtikuu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4" name="Suorakulmio 33">
            <a:extLst>
              <a:ext uri="{FF2B5EF4-FFF2-40B4-BE49-F238E27FC236}">
                <a16:creationId xmlns:a16="http://schemas.microsoft.com/office/drawing/2014/main" id="{92B2449A-0EF7-5616-E73A-CE11C5183A9E}"/>
              </a:ext>
            </a:extLst>
          </p:cNvPr>
          <p:cNvSpPr/>
          <p:nvPr userDrawn="1"/>
        </p:nvSpPr>
        <p:spPr>
          <a:xfrm>
            <a:off x="6763670" y="4487747"/>
            <a:ext cx="768159" cy="230832"/>
          </a:xfrm>
          <a:prstGeom prst="rect">
            <a:avLst/>
          </a:prstGeom>
        </p:spPr>
        <p:txBody>
          <a:bodyPr wrap="none">
            <a:spAutoFit/>
          </a:bodyPr>
          <a:lstStyle/>
          <a:p>
            <a:r>
              <a:rPr lang="fi-FI" sz="900" b="1" dirty="0">
                <a:solidFill>
                  <a:schemeClr val="tx2"/>
                </a:solidFill>
                <a:latin typeface="+mn-lt"/>
              </a:rPr>
              <a:t>Toukokuu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5" name="Suorakulmio 34">
            <a:extLst>
              <a:ext uri="{FF2B5EF4-FFF2-40B4-BE49-F238E27FC236}">
                <a16:creationId xmlns:a16="http://schemas.microsoft.com/office/drawing/2014/main" id="{AB3B56CF-D683-C666-E90F-4DB0F129F9F3}"/>
              </a:ext>
            </a:extLst>
          </p:cNvPr>
          <p:cNvSpPr/>
          <p:nvPr userDrawn="1"/>
        </p:nvSpPr>
        <p:spPr>
          <a:xfrm>
            <a:off x="6126614" y="4906559"/>
            <a:ext cx="697627" cy="230832"/>
          </a:xfrm>
          <a:prstGeom prst="rect">
            <a:avLst/>
          </a:prstGeom>
        </p:spPr>
        <p:txBody>
          <a:bodyPr wrap="none">
            <a:spAutoFit/>
          </a:bodyPr>
          <a:lstStyle/>
          <a:p>
            <a:r>
              <a:rPr lang="fi-FI" sz="900" b="1" dirty="0">
                <a:solidFill>
                  <a:schemeClr val="tx2"/>
                </a:solidFill>
                <a:latin typeface="+mn-lt"/>
              </a:rPr>
              <a:t>Kesäkuu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6" name="Suorakulmio 35">
            <a:extLst>
              <a:ext uri="{FF2B5EF4-FFF2-40B4-BE49-F238E27FC236}">
                <a16:creationId xmlns:a16="http://schemas.microsoft.com/office/drawing/2014/main" id="{CDF1829C-9F5B-C5AF-62D5-7DBDF48CACE5}"/>
              </a:ext>
            </a:extLst>
          </p:cNvPr>
          <p:cNvSpPr/>
          <p:nvPr userDrawn="1"/>
        </p:nvSpPr>
        <p:spPr>
          <a:xfrm>
            <a:off x="5299539" y="4904054"/>
            <a:ext cx="736099" cy="230832"/>
          </a:xfrm>
          <a:prstGeom prst="rect">
            <a:avLst/>
          </a:prstGeom>
        </p:spPr>
        <p:txBody>
          <a:bodyPr wrap="none">
            <a:spAutoFit/>
          </a:bodyPr>
          <a:lstStyle/>
          <a:p>
            <a:r>
              <a:rPr lang="fi-FI" sz="900" b="1" dirty="0">
                <a:solidFill>
                  <a:schemeClr val="tx2"/>
                </a:solidFill>
                <a:latin typeface="+mn-lt"/>
              </a:rPr>
              <a:t>Heinäkuu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7" name="Suorakulmio 36">
            <a:extLst>
              <a:ext uri="{FF2B5EF4-FFF2-40B4-BE49-F238E27FC236}">
                <a16:creationId xmlns:a16="http://schemas.microsoft.com/office/drawing/2014/main" id="{90760F4F-ACE1-9407-C107-F3CE6654486D}"/>
              </a:ext>
            </a:extLst>
          </p:cNvPr>
          <p:cNvSpPr/>
          <p:nvPr userDrawn="1"/>
        </p:nvSpPr>
        <p:spPr>
          <a:xfrm>
            <a:off x="4656671" y="4518476"/>
            <a:ext cx="601447" cy="230832"/>
          </a:xfrm>
          <a:prstGeom prst="rect">
            <a:avLst/>
          </a:prstGeom>
        </p:spPr>
        <p:txBody>
          <a:bodyPr wrap="none">
            <a:spAutoFit/>
          </a:bodyPr>
          <a:lstStyle/>
          <a:p>
            <a:r>
              <a:rPr lang="fi-FI" sz="900" b="1" dirty="0">
                <a:solidFill>
                  <a:schemeClr val="tx2"/>
                </a:solidFill>
                <a:latin typeface="+mn-lt"/>
              </a:rPr>
              <a:t>Elokuu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39" name="Suorakulmio 38">
            <a:extLst>
              <a:ext uri="{FF2B5EF4-FFF2-40B4-BE49-F238E27FC236}">
                <a16:creationId xmlns:a16="http://schemas.microsoft.com/office/drawing/2014/main" id="{C2B3EBAC-5FB9-9ED9-2016-8DE50CEE71DA}"/>
              </a:ext>
            </a:extLst>
          </p:cNvPr>
          <p:cNvSpPr/>
          <p:nvPr userDrawn="1"/>
        </p:nvSpPr>
        <p:spPr>
          <a:xfrm>
            <a:off x="4330468" y="3809956"/>
            <a:ext cx="691215" cy="230832"/>
          </a:xfrm>
          <a:prstGeom prst="rect">
            <a:avLst/>
          </a:prstGeom>
        </p:spPr>
        <p:txBody>
          <a:bodyPr wrap="none">
            <a:spAutoFit/>
          </a:bodyPr>
          <a:lstStyle/>
          <a:p>
            <a:r>
              <a:rPr lang="fi-FI" sz="900" b="1" dirty="0">
                <a:solidFill>
                  <a:schemeClr val="bg1"/>
                </a:solidFill>
                <a:latin typeface="+mn-lt"/>
              </a:rPr>
              <a:t>Syyskuu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40" name="Suorakulmio 39">
            <a:extLst>
              <a:ext uri="{FF2B5EF4-FFF2-40B4-BE49-F238E27FC236}">
                <a16:creationId xmlns:a16="http://schemas.microsoft.com/office/drawing/2014/main" id="{D867C714-86C8-C51E-A6E7-91AB95D68BB5}"/>
              </a:ext>
            </a:extLst>
          </p:cNvPr>
          <p:cNvSpPr/>
          <p:nvPr userDrawn="1"/>
        </p:nvSpPr>
        <p:spPr>
          <a:xfrm>
            <a:off x="4348524" y="3148402"/>
            <a:ext cx="691215" cy="230832"/>
          </a:xfrm>
          <a:prstGeom prst="rect">
            <a:avLst/>
          </a:prstGeom>
        </p:spPr>
        <p:txBody>
          <a:bodyPr wrap="none">
            <a:spAutoFit/>
          </a:bodyPr>
          <a:lstStyle/>
          <a:p>
            <a:r>
              <a:rPr lang="fi-FI" sz="900" b="1" dirty="0">
                <a:solidFill>
                  <a:schemeClr val="tx2"/>
                </a:solidFill>
                <a:latin typeface="+mn-lt"/>
              </a:rPr>
              <a:t>Lokakuu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41" name="Suorakulmio 40">
            <a:extLst>
              <a:ext uri="{FF2B5EF4-FFF2-40B4-BE49-F238E27FC236}">
                <a16:creationId xmlns:a16="http://schemas.microsoft.com/office/drawing/2014/main" id="{1FC6E32D-AE8C-6B9D-7B9F-0209935DB996}"/>
              </a:ext>
            </a:extLst>
          </p:cNvPr>
          <p:cNvSpPr/>
          <p:nvPr userDrawn="1"/>
        </p:nvSpPr>
        <p:spPr>
          <a:xfrm>
            <a:off x="4713997" y="2442414"/>
            <a:ext cx="800219" cy="230832"/>
          </a:xfrm>
          <a:prstGeom prst="rect">
            <a:avLst/>
          </a:prstGeom>
        </p:spPr>
        <p:txBody>
          <a:bodyPr wrap="none">
            <a:spAutoFit/>
          </a:bodyPr>
          <a:lstStyle/>
          <a:p>
            <a:r>
              <a:rPr lang="fi-FI" sz="900" b="1" dirty="0">
                <a:solidFill>
                  <a:schemeClr val="tx2"/>
                </a:solidFill>
                <a:latin typeface="+mn-lt"/>
              </a:rPr>
              <a:t>Marraskuu</a:t>
            </a:r>
            <a:r>
              <a:rPr lang="fi-FI" sz="900" b="1" dirty="0">
                <a:solidFill>
                  <a:schemeClr val="bg1">
                    <a:lumMod val="50000"/>
                  </a:schemeClr>
                </a:solidFill>
                <a:latin typeface="+mn-lt"/>
              </a:rPr>
              <a:t> </a:t>
            </a:r>
            <a:endParaRPr lang="fi-FI" sz="900" b="1" dirty="0">
              <a:solidFill>
                <a:schemeClr val="bg1"/>
              </a:solidFill>
              <a:latin typeface="+mn-lt"/>
            </a:endParaRPr>
          </a:p>
        </p:txBody>
      </p:sp>
      <p:sp>
        <p:nvSpPr>
          <p:cNvPr id="42" name="Suorakulmio 41">
            <a:extLst>
              <a:ext uri="{FF2B5EF4-FFF2-40B4-BE49-F238E27FC236}">
                <a16:creationId xmlns:a16="http://schemas.microsoft.com/office/drawing/2014/main" id="{058ECDB3-DEC5-DFB6-466B-5B5097825E92}"/>
              </a:ext>
            </a:extLst>
          </p:cNvPr>
          <p:cNvSpPr/>
          <p:nvPr userDrawn="1"/>
        </p:nvSpPr>
        <p:spPr>
          <a:xfrm>
            <a:off x="5322200" y="1953665"/>
            <a:ext cx="729687" cy="230832"/>
          </a:xfrm>
          <a:prstGeom prst="rect">
            <a:avLst/>
          </a:prstGeom>
        </p:spPr>
        <p:txBody>
          <a:bodyPr wrap="none">
            <a:spAutoFit/>
          </a:bodyPr>
          <a:lstStyle/>
          <a:p>
            <a:r>
              <a:rPr lang="fi-FI" sz="900" b="1" dirty="0">
                <a:solidFill>
                  <a:schemeClr val="tx2"/>
                </a:solidFill>
                <a:latin typeface="+mn-lt"/>
              </a:rPr>
              <a:t>Joulukuu</a:t>
            </a:r>
            <a:r>
              <a:rPr lang="fi-FI" sz="900" b="1" dirty="0">
                <a:solidFill>
                  <a:schemeClr val="bg1">
                    <a:lumMod val="50000"/>
                  </a:schemeClr>
                </a:solidFill>
                <a:latin typeface="+mn-lt"/>
              </a:rPr>
              <a:t> </a:t>
            </a:r>
            <a:endParaRPr lang="fi-FI" sz="900" b="1" dirty="0">
              <a:solidFill>
                <a:schemeClr val="bg1"/>
              </a:solidFill>
              <a:latin typeface="+mn-lt"/>
            </a:endParaRPr>
          </a:p>
        </p:txBody>
      </p:sp>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 name="Tekstin paikkamerkki 17">
            <a:extLst>
              <a:ext uri="{FF2B5EF4-FFF2-40B4-BE49-F238E27FC236}">
                <a16:creationId xmlns:a16="http://schemas.microsoft.com/office/drawing/2014/main" id="{B144E7E8-403F-6B32-1503-B49E5A8135F3}"/>
              </a:ext>
            </a:extLst>
          </p:cNvPr>
          <p:cNvSpPr>
            <a:spLocks noGrp="1"/>
          </p:cNvSpPr>
          <p:nvPr>
            <p:ph type="body" sz="quarter" idx="41" hasCustomPrompt="1"/>
          </p:nvPr>
        </p:nvSpPr>
        <p:spPr>
          <a:xfrm>
            <a:off x="484861" y="213214"/>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3" name="Sisällön paikkamerkki 2">
            <a:extLst>
              <a:ext uri="{FF2B5EF4-FFF2-40B4-BE49-F238E27FC236}">
                <a16:creationId xmlns:a16="http://schemas.microsoft.com/office/drawing/2014/main" id="{4CEC59CA-6292-E544-2FD7-05F7C50CDB3F}"/>
              </a:ext>
            </a:extLst>
          </p:cNvPr>
          <p:cNvSpPr>
            <a:spLocks noGrp="1"/>
          </p:cNvSpPr>
          <p:nvPr>
            <p:ph sz="quarter" idx="15" hasCustomPrompt="1"/>
          </p:nvPr>
        </p:nvSpPr>
        <p:spPr>
          <a:xfrm>
            <a:off x="753862" y="1208310"/>
            <a:ext cx="10580888" cy="4539571"/>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Tree>
    <p:extLst>
      <p:ext uri="{BB962C8B-B14F-4D97-AF65-F5344CB8AC3E}">
        <p14:creationId xmlns:p14="http://schemas.microsoft.com/office/powerpoint/2010/main" val="860143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Agriat kartalla ja nimet">
    <p:bg>
      <p:bgPr>
        <a:solidFill>
          <a:schemeClr val="bg1"/>
        </a:solidFill>
        <a:effectLst/>
      </p:bgPr>
    </p:bg>
    <p:spTree>
      <p:nvGrpSpPr>
        <p:cNvPr id="1" name=""/>
        <p:cNvGrpSpPr/>
        <p:nvPr/>
      </p:nvGrpSpPr>
      <p:grpSpPr>
        <a:xfrm>
          <a:off x="0" y="0"/>
          <a:ext cx="0" cy="0"/>
          <a:chOff x="0" y="0"/>
          <a:chExt cx="0" cy="0"/>
        </a:xfrm>
      </p:grpSpPr>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pic>
        <p:nvPicPr>
          <p:cNvPr id="4" name="Kuva 3" descr="Kuva, joka sisältää kohteen piirros, teksti, diagrammi, kartta&#10;&#10;Tekoälyn generoima sisältö voi olla virheellistä.">
            <a:extLst>
              <a:ext uri="{FF2B5EF4-FFF2-40B4-BE49-F238E27FC236}">
                <a16:creationId xmlns:a16="http://schemas.microsoft.com/office/drawing/2014/main" id="{7B430081-5290-5659-928B-C2E2392388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612"/>
          <a:stretch/>
        </p:blipFill>
        <p:spPr>
          <a:xfrm>
            <a:off x="6177443" y="71731"/>
            <a:ext cx="4810232" cy="6714538"/>
          </a:xfrm>
          <a:prstGeom prst="rect">
            <a:avLst/>
          </a:prstGeom>
        </p:spPr>
      </p:pic>
      <p:sp>
        <p:nvSpPr>
          <p:cNvPr id="2" name="Tekstin paikkamerkki 17">
            <a:extLst>
              <a:ext uri="{FF2B5EF4-FFF2-40B4-BE49-F238E27FC236}">
                <a16:creationId xmlns:a16="http://schemas.microsoft.com/office/drawing/2014/main" id="{330855E9-F87B-AADC-7686-7031CDE92DAD}"/>
              </a:ext>
            </a:extLst>
          </p:cNvPr>
          <p:cNvSpPr>
            <a:spLocks noGrp="1"/>
          </p:cNvSpPr>
          <p:nvPr>
            <p:ph type="body" sz="quarter" idx="41" hasCustomPrompt="1"/>
          </p:nvPr>
        </p:nvSpPr>
        <p:spPr>
          <a:xfrm>
            <a:off x="606781" y="213214"/>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3" name="Sisällön paikkamerkki 2">
            <a:extLst>
              <a:ext uri="{FF2B5EF4-FFF2-40B4-BE49-F238E27FC236}">
                <a16:creationId xmlns:a16="http://schemas.microsoft.com/office/drawing/2014/main" id="{7424B3DA-273F-7F04-A823-98EBA17C7DC3}"/>
              </a:ext>
            </a:extLst>
          </p:cNvPr>
          <p:cNvSpPr>
            <a:spLocks noGrp="1"/>
          </p:cNvSpPr>
          <p:nvPr>
            <p:ph sz="quarter" idx="15" hasCustomPrompt="1"/>
          </p:nvPr>
        </p:nvSpPr>
        <p:spPr>
          <a:xfrm>
            <a:off x="652262" y="1208310"/>
            <a:ext cx="10580888" cy="4539571"/>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Tree>
    <p:extLst>
      <p:ext uri="{BB962C8B-B14F-4D97-AF65-F5344CB8AC3E}">
        <p14:creationId xmlns:p14="http://schemas.microsoft.com/office/powerpoint/2010/main" val="75823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Agriat kartalla pohja">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artta, teksti&#10;&#10;Tekoälyn generoima sisältö voi olla virheellistä.">
            <a:extLst>
              <a:ext uri="{FF2B5EF4-FFF2-40B4-BE49-F238E27FC236}">
                <a16:creationId xmlns:a16="http://schemas.microsoft.com/office/drawing/2014/main" id="{0689ABC5-235D-754B-B913-8EE1D3F3E3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95"/>
          <a:stretch/>
        </p:blipFill>
        <p:spPr>
          <a:xfrm>
            <a:off x="3115188" y="94521"/>
            <a:ext cx="4810232" cy="6763479"/>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 name="Tekstin paikkamerkki 17">
            <a:extLst>
              <a:ext uri="{FF2B5EF4-FFF2-40B4-BE49-F238E27FC236}">
                <a16:creationId xmlns:a16="http://schemas.microsoft.com/office/drawing/2014/main" id="{330855E9-F87B-AADC-7686-7031CDE92DAD}"/>
              </a:ext>
            </a:extLst>
          </p:cNvPr>
          <p:cNvSpPr>
            <a:spLocks noGrp="1"/>
          </p:cNvSpPr>
          <p:nvPr>
            <p:ph type="body" sz="quarter" idx="41" hasCustomPrompt="1"/>
          </p:nvPr>
        </p:nvSpPr>
        <p:spPr>
          <a:xfrm>
            <a:off x="484861" y="213214"/>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4" name="Sisällön paikkamerkki 2">
            <a:extLst>
              <a:ext uri="{FF2B5EF4-FFF2-40B4-BE49-F238E27FC236}">
                <a16:creationId xmlns:a16="http://schemas.microsoft.com/office/drawing/2014/main" id="{D4121833-9864-A9A4-DABD-04FDDF37DE4A}"/>
              </a:ext>
            </a:extLst>
          </p:cNvPr>
          <p:cNvSpPr>
            <a:spLocks noGrp="1"/>
          </p:cNvSpPr>
          <p:nvPr>
            <p:ph sz="quarter" idx="15" hasCustomPrompt="1"/>
          </p:nvPr>
        </p:nvSpPr>
        <p:spPr>
          <a:xfrm>
            <a:off x="504219" y="1340391"/>
            <a:ext cx="4092458" cy="4460970"/>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 name="Sisällön paikkamerkki 2">
            <a:extLst>
              <a:ext uri="{FF2B5EF4-FFF2-40B4-BE49-F238E27FC236}">
                <a16:creationId xmlns:a16="http://schemas.microsoft.com/office/drawing/2014/main" id="{F543C53C-8B16-1E2B-84C7-5C3CA599D162}"/>
              </a:ext>
            </a:extLst>
          </p:cNvPr>
          <p:cNvSpPr>
            <a:spLocks noGrp="1"/>
          </p:cNvSpPr>
          <p:nvPr>
            <p:ph sz="quarter" idx="42" hasCustomPrompt="1"/>
          </p:nvPr>
        </p:nvSpPr>
        <p:spPr>
          <a:xfrm>
            <a:off x="7443499" y="1340391"/>
            <a:ext cx="4092458" cy="4460970"/>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Tree>
    <p:extLst>
      <p:ext uri="{BB962C8B-B14F-4D97-AF65-F5344CB8AC3E}">
        <p14:creationId xmlns:p14="http://schemas.microsoft.com/office/powerpoint/2010/main" val="383480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di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1208310"/>
            <a:ext cx="10580888" cy="4539571"/>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2" name="Kuva 11">
            <a:extLst>
              <a:ext uri="{FF2B5EF4-FFF2-40B4-BE49-F238E27FC236}">
                <a16:creationId xmlns:a16="http://schemas.microsoft.com/office/drawing/2014/main" id="{0F91162C-FCF4-4FE2-921F-3C2D69757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3" name="Otsikko 1">
            <a:extLst>
              <a:ext uri="{FF2B5EF4-FFF2-40B4-BE49-F238E27FC236}">
                <a16:creationId xmlns:a16="http://schemas.microsoft.com/office/drawing/2014/main" id="{49A518EA-A96B-4C5F-8242-1679CDEDCDB7}"/>
              </a:ext>
            </a:extLst>
          </p:cNvPr>
          <p:cNvSpPr>
            <a:spLocks noGrp="1"/>
          </p:cNvSpPr>
          <p:nvPr>
            <p:ph type="title" hasCustomPrompt="1"/>
          </p:nvPr>
        </p:nvSpPr>
        <p:spPr>
          <a:xfrm>
            <a:off x="753862" y="162756"/>
            <a:ext cx="9278471" cy="883023"/>
          </a:xfrm>
          <a:prstGeom prst="rect">
            <a:avLst/>
          </a:prstGeom>
          <a:noFill/>
        </p:spPr>
        <p:txBody>
          <a:bodyPr tIns="396000" rtlCol="0" anchor="t"/>
          <a:lstStyle>
            <a:lvl1pPr>
              <a:lnSpc>
                <a:spcPct val="80000"/>
              </a:lnSpc>
              <a:defRPr sz="38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Päivämäärän paikkamerkki 3">
            <a:extLst>
              <a:ext uri="{FF2B5EF4-FFF2-40B4-BE49-F238E27FC236}">
                <a16:creationId xmlns:a16="http://schemas.microsoft.com/office/drawing/2014/main" id="{C4F6120F-4FB6-492D-B561-8960D9EBF048}"/>
              </a:ext>
            </a:extLst>
          </p:cNvPr>
          <p:cNvSpPr>
            <a:spLocks noGrp="1"/>
          </p:cNvSpPr>
          <p:nvPr>
            <p:ph type="dt" sz="half" idx="2"/>
          </p:nvPr>
        </p:nvSpPr>
        <p:spPr>
          <a:xfrm>
            <a:off x="10624008" y="6355975"/>
            <a:ext cx="144824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1" name="Alatunnisteen paikkamerkki 4">
            <a:extLst>
              <a:ext uri="{FF2B5EF4-FFF2-40B4-BE49-F238E27FC236}">
                <a16:creationId xmlns:a16="http://schemas.microsoft.com/office/drawing/2014/main" id="{A8F90187-8FF0-4482-A71C-ACB65D40A87B}"/>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127103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Agria Etelä-Suomi alue kartalla ">
    <p:bg>
      <p:bgPr>
        <a:solidFill>
          <a:schemeClr val="bg1"/>
        </a:solidFill>
        <a:effectLst/>
      </p:bgPr>
    </p:bg>
    <p:spTree>
      <p:nvGrpSpPr>
        <p:cNvPr id="1" name=""/>
        <p:cNvGrpSpPr/>
        <p:nvPr/>
      </p:nvGrpSpPr>
      <p:grpSpPr>
        <a:xfrm>
          <a:off x="0" y="0"/>
          <a:ext cx="0" cy="0"/>
          <a:chOff x="0" y="0"/>
          <a:chExt cx="0" cy="0"/>
        </a:xfrm>
      </p:grpSpPr>
      <p:pic>
        <p:nvPicPr>
          <p:cNvPr id="2" name="Kuva 1" descr="Kuva, joka sisältää kohteen kartta, teksti&#10;&#10;Tekoälyn generoima sisältö voi olla virheellistä.">
            <a:extLst>
              <a:ext uri="{FF2B5EF4-FFF2-40B4-BE49-F238E27FC236}">
                <a16:creationId xmlns:a16="http://schemas.microsoft.com/office/drawing/2014/main" id="{A8566421-0E87-1A37-079E-C0526265BB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2" t="32275" r="11554"/>
          <a:stretch/>
        </p:blipFill>
        <p:spPr>
          <a:xfrm>
            <a:off x="5999584" y="0"/>
            <a:ext cx="5085184" cy="6383470"/>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7805190" y="506414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674001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AgriaLänsi-Suomi alue kartalla ">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kartta, teksti&#10;&#10;Tekoälyn generoima sisältö voi olla virheellistä.">
            <a:extLst>
              <a:ext uri="{FF2B5EF4-FFF2-40B4-BE49-F238E27FC236}">
                <a16:creationId xmlns:a16="http://schemas.microsoft.com/office/drawing/2014/main" id="{36FB7CC1-DF1E-1A56-935E-58B59F33A0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0942" t="32741" r="10688"/>
          <a:stretch/>
        </p:blipFill>
        <p:spPr>
          <a:xfrm>
            <a:off x="5730241" y="0"/>
            <a:ext cx="5242560" cy="6383470"/>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4350790" y="442406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426201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AgriaKeski-Suomi alue kartalla ">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artta, teksti&#10;&#10;Tekoälyn generoima sisältö voi olla virheellistä.">
            <a:extLst>
              <a:ext uri="{FF2B5EF4-FFF2-40B4-BE49-F238E27FC236}">
                <a16:creationId xmlns:a16="http://schemas.microsoft.com/office/drawing/2014/main" id="{F04843B9-597A-152D-F584-185A7344F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545" t="31973" r="11146"/>
          <a:stretch/>
        </p:blipFill>
        <p:spPr>
          <a:xfrm>
            <a:off x="5738327" y="0"/>
            <a:ext cx="5113176" cy="6383470"/>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8101696" y="326027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1268744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AgriaEtelä-Savo alue kartalla ">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teksti, kartta&#10;&#10;Tekoälyn generoima sisältö voi olla virheellistä.">
            <a:extLst>
              <a:ext uri="{FF2B5EF4-FFF2-40B4-BE49-F238E27FC236}">
                <a16:creationId xmlns:a16="http://schemas.microsoft.com/office/drawing/2014/main" id="{4E0143EB-1B52-D8D6-27F3-B355500035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2440" t="31701" r="11640"/>
          <a:stretch/>
        </p:blipFill>
        <p:spPr>
          <a:xfrm>
            <a:off x="5794310" y="0"/>
            <a:ext cx="5001208" cy="6383470"/>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9152648" y="4762505"/>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3661290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AgriaItä-Suomi alue kartalla ">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artta, teksti&#10;&#10;Tekoälyn generoima sisältö voi olla virheellistä.">
            <a:extLst>
              <a:ext uri="{FF2B5EF4-FFF2-40B4-BE49-F238E27FC236}">
                <a16:creationId xmlns:a16="http://schemas.microsoft.com/office/drawing/2014/main" id="{E82CA390-B6B3-5517-236F-4EE83EA380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2754" t="32653" r="11546"/>
          <a:stretch/>
        </p:blipFill>
        <p:spPr>
          <a:xfrm>
            <a:off x="5673012" y="-1"/>
            <a:ext cx="5150498" cy="6500885"/>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8984697" y="279374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605993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AgriaEtelä-Pohjanmaa alue kartalla ">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kartta, teksti&#10;&#10;Tekoälyn generoima sisältö voi olla virheellistä.">
            <a:extLst>
              <a:ext uri="{FF2B5EF4-FFF2-40B4-BE49-F238E27FC236}">
                <a16:creationId xmlns:a16="http://schemas.microsoft.com/office/drawing/2014/main" id="{E32211B8-9CA8-70E9-8C85-8546860382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9" t="32109" r="12422"/>
          <a:stretch/>
        </p:blipFill>
        <p:spPr>
          <a:xfrm>
            <a:off x="5654350" y="-1"/>
            <a:ext cx="5071135" cy="6455281"/>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4207423" y="3429000"/>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2659975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AgriaKeski-Pohjanmaa alue kartalla ">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artta, teksti&#10;&#10;Tekoälyn generoima sisältö voi olla virheellistä.">
            <a:extLst>
              <a:ext uri="{FF2B5EF4-FFF2-40B4-BE49-F238E27FC236}">
                <a16:creationId xmlns:a16="http://schemas.microsoft.com/office/drawing/2014/main" id="{62F8A584-1AFB-BCA3-B747-FC1B9168DD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2783" t="31565" r="11048"/>
          <a:stretch/>
        </p:blipFill>
        <p:spPr>
          <a:xfrm>
            <a:off x="5784980" y="32656"/>
            <a:ext cx="5038530" cy="6422624"/>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5210642" y="2322829"/>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3653347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AgriaPohjois-Suomi alue kartalla ">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kartta, atlas, teksti&#10;&#10;Tekoälyn generoima sisältö voi olla virheellistä.">
            <a:extLst>
              <a:ext uri="{FF2B5EF4-FFF2-40B4-BE49-F238E27FC236}">
                <a16:creationId xmlns:a16="http://schemas.microsoft.com/office/drawing/2014/main" id="{831E9472-10FE-F0CB-32AC-E4F97ED4BA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235" t="2868" r="10371" b="25389"/>
          <a:stretch/>
        </p:blipFill>
        <p:spPr>
          <a:xfrm>
            <a:off x="6466114" y="0"/>
            <a:ext cx="4525348" cy="6834675"/>
          </a:xfrm>
          <a:prstGeom prst="rect">
            <a:avLst/>
          </a:prstGeom>
        </p:spPr>
      </p:pic>
      <p:pic>
        <p:nvPicPr>
          <p:cNvPr id="43" name="Kuva 42">
            <a:extLst>
              <a:ext uri="{FF2B5EF4-FFF2-40B4-BE49-F238E27FC236}">
                <a16:creationId xmlns:a16="http://schemas.microsoft.com/office/drawing/2014/main" id="{DBB2D802-2799-B82D-BF88-4C9C5110A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53397" y="223046"/>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6" name="Tekstin paikkamerkki 17">
            <a:extLst>
              <a:ext uri="{FF2B5EF4-FFF2-40B4-BE49-F238E27FC236}">
                <a16:creationId xmlns:a16="http://schemas.microsoft.com/office/drawing/2014/main" id="{DA1C6E61-06D3-3E62-72E6-535C7EF15107}"/>
              </a:ext>
            </a:extLst>
          </p:cNvPr>
          <p:cNvSpPr>
            <a:spLocks noGrp="1"/>
          </p:cNvSpPr>
          <p:nvPr>
            <p:ph type="body" sz="quarter" idx="48" hasCustomPrompt="1"/>
          </p:nvPr>
        </p:nvSpPr>
        <p:spPr>
          <a:xfrm>
            <a:off x="8648429" y="2654536"/>
            <a:ext cx="3039352" cy="831343"/>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4235410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imin esittely kuvat ja nimet">
    <p:bg>
      <p:bgPr>
        <a:solidFill>
          <a:schemeClr val="bg1"/>
        </a:solidFill>
        <a:effectLst/>
      </p:bgPr>
    </p:bg>
    <p:spTree>
      <p:nvGrpSpPr>
        <p:cNvPr id="1" name=""/>
        <p:cNvGrpSpPr/>
        <p:nvPr/>
      </p:nvGrpSpPr>
      <p:grpSpPr>
        <a:xfrm>
          <a:off x="0" y="0"/>
          <a:ext cx="0" cy="0"/>
          <a:chOff x="0" y="0"/>
          <a:chExt cx="0" cy="0"/>
        </a:xfrm>
      </p:grpSpPr>
      <p:pic>
        <p:nvPicPr>
          <p:cNvPr id="41" name="Kuva 40" descr="Kuva, joka sisältää kohteen kasvi, kuvitus&#10;&#10;Tekoälyn generoima sisältö voi olla virheellistä.">
            <a:extLst>
              <a:ext uri="{FF2B5EF4-FFF2-40B4-BE49-F238E27FC236}">
                <a16:creationId xmlns:a16="http://schemas.microsoft.com/office/drawing/2014/main" id="{C50A7BB6-459B-9FE0-9173-2AD72567C3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517" b="9900"/>
          <a:stretch/>
        </p:blipFill>
        <p:spPr>
          <a:xfrm>
            <a:off x="0" y="-539512"/>
            <a:ext cx="12226567" cy="7397512"/>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504219" y="-191049"/>
            <a:ext cx="10272088" cy="745380"/>
          </a:xfrm>
          <a:prstGeom prst="rect">
            <a:avLst/>
          </a:prstGeom>
        </p:spPr>
        <p:txBody>
          <a:bodyPr rtlCol="0" anchor="b"/>
          <a:lstStyle>
            <a:lvl1pPr marL="0" indent="0" algn="l">
              <a:buNone/>
              <a:defRPr sz="24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39" name="Tekstin paikkamerkki 17">
            <a:extLst>
              <a:ext uri="{FF2B5EF4-FFF2-40B4-BE49-F238E27FC236}">
                <a16:creationId xmlns:a16="http://schemas.microsoft.com/office/drawing/2014/main" id="{FEF458B5-53EF-5C4A-83C9-C7572C7DC8BD}"/>
              </a:ext>
            </a:extLst>
          </p:cNvPr>
          <p:cNvSpPr>
            <a:spLocks noGrp="1"/>
          </p:cNvSpPr>
          <p:nvPr>
            <p:ph type="body" sz="quarter" idx="52" hasCustomPrompt="1"/>
          </p:nvPr>
        </p:nvSpPr>
        <p:spPr>
          <a:xfrm>
            <a:off x="847638" y="1192079"/>
            <a:ext cx="3236487" cy="537042"/>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pic>
        <p:nvPicPr>
          <p:cNvPr id="40" name="Kuva 39">
            <a:extLst>
              <a:ext uri="{FF2B5EF4-FFF2-40B4-BE49-F238E27FC236}">
                <a16:creationId xmlns:a16="http://schemas.microsoft.com/office/drawing/2014/main" id="{35B90D53-6C08-BAF2-FFC5-9720EACF45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45" name="Tekstin paikkamerkki 17">
            <a:extLst>
              <a:ext uri="{FF2B5EF4-FFF2-40B4-BE49-F238E27FC236}">
                <a16:creationId xmlns:a16="http://schemas.microsoft.com/office/drawing/2014/main" id="{3B2938EC-7B96-1462-C33D-6747CF9EC549}"/>
              </a:ext>
            </a:extLst>
          </p:cNvPr>
          <p:cNvSpPr>
            <a:spLocks noGrp="1"/>
          </p:cNvSpPr>
          <p:nvPr>
            <p:ph type="body" sz="quarter" idx="53" hasCustomPrompt="1"/>
          </p:nvPr>
        </p:nvSpPr>
        <p:spPr>
          <a:xfrm>
            <a:off x="319318" y="3849982"/>
            <a:ext cx="2334361" cy="745378"/>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46" name="Tekstin paikkamerkki 17">
            <a:extLst>
              <a:ext uri="{FF2B5EF4-FFF2-40B4-BE49-F238E27FC236}">
                <a16:creationId xmlns:a16="http://schemas.microsoft.com/office/drawing/2014/main" id="{56706B8C-791B-48ED-E2BD-8C16B58F25A3}"/>
              </a:ext>
            </a:extLst>
          </p:cNvPr>
          <p:cNvSpPr>
            <a:spLocks noGrp="1"/>
          </p:cNvSpPr>
          <p:nvPr>
            <p:ph type="body" sz="quarter" idx="54" hasCustomPrompt="1"/>
          </p:nvPr>
        </p:nvSpPr>
        <p:spPr>
          <a:xfrm>
            <a:off x="319318" y="5071616"/>
            <a:ext cx="2334361" cy="745378"/>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47" name="Tekstin paikkamerkki 17">
            <a:extLst>
              <a:ext uri="{FF2B5EF4-FFF2-40B4-BE49-F238E27FC236}">
                <a16:creationId xmlns:a16="http://schemas.microsoft.com/office/drawing/2014/main" id="{8AF10BA1-96A5-34BA-8DA1-12213975687E}"/>
              </a:ext>
            </a:extLst>
          </p:cNvPr>
          <p:cNvSpPr>
            <a:spLocks noGrp="1"/>
          </p:cNvSpPr>
          <p:nvPr>
            <p:ph type="body" sz="quarter" idx="55" hasCustomPrompt="1"/>
          </p:nvPr>
        </p:nvSpPr>
        <p:spPr>
          <a:xfrm>
            <a:off x="3143798" y="5980715"/>
            <a:ext cx="3236487" cy="537042"/>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48" name="Tekstin paikkamerkki 17">
            <a:extLst>
              <a:ext uri="{FF2B5EF4-FFF2-40B4-BE49-F238E27FC236}">
                <a16:creationId xmlns:a16="http://schemas.microsoft.com/office/drawing/2014/main" id="{9EB1260C-4FA8-CAB8-959C-C3F152B423E9}"/>
              </a:ext>
            </a:extLst>
          </p:cNvPr>
          <p:cNvSpPr>
            <a:spLocks noGrp="1"/>
          </p:cNvSpPr>
          <p:nvPr>
            <p:ph type="body" sz="quarter" idx="56" hasCustomPrompt="1"/>
          </p:nvPr>
        </p:nvSpPr>
        <p:spPr>
          <a:xfrm>
            <a:off x="9969798" y="4117447"/>
            <a:ext cx="2576087" cy="745379"/>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49" name="Tekstin paikkamerkki 17">
            <a:extLst>
              <a:ext uri="{FF2B5EF4-FFF2-40B4-BE49-F238E27FC236}">
                <a16:creationId xmlns:a16="http://schemas.microsoft.com/office/drawing/2014/main" id="{F0CDB975-C589-C8C8-C669-D5DA8678097A}"/>
              </a:ext>
            </a:extLst>
          </p:cNvPr>
          <p:cNvSpPr>
            <a:spLocks noGrp="1"/>
          </p:cNvSpPr>
          <p:nvPr>
            <p:ph type="body" sz="quarter" idx="57" hasCustomPrompt="1"/>
          </p:nvPr>
        </p:nvSpPr>
        <p:spPr>
          <a:xfrm>
            <a:off x="3865159" y="750878"/>
            <a:ext cx="2027642" cy="745379"/>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50" name="Tekstin paikkamerkki 17">
            <a:extLst>
              <a:ext uri="{FF2B5EF4-FFF2-40B4-BE49-F238E27FC236}">
                <a16:creationId xmlns:a16="http://schemas.microsoft.com/office/drawing/2014/main" id="{E46ED626-56A4-EE11-50AF-C3C70543492E}"/>
              </a:ext>
            </a:extLst>
          </p:cNvPr>
          <p:cNvSpPr>
            <a:spLocks noGrp="1"/>
          </p:cNvSpPr>
          <p:nvPr>
            <p:ph type="body" sz="quarter" idx="58" hasCustomPrompt="1"/>
          </p:nvPr>
        </p:nvSpPr>
        <p:spPr>
          <a:xfrm>
            <a:off x="8955513" y="388095"/>
            <a:ext cx="2286297" cy="745379"/>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
        <p:nvSpPr>
          <p:cNvPr id="51" name="Sisällön paikkamerkki 2">
            <a:extLst>
              <a:ext uri="{FF2B5EF4-FFF2-40B4-BE49-F238E27FC236}">
                <a16:creationId xmlns:a16="http://schemas.microsoft.com/office/drawing/2014/main" id="{B62FC6F3-3845-1655-163E-49E150174484}"/>
              </a:ext>
            </a:extLst>
          </p:cNvPr>
          <p:cNvSpPr>
            <a:spLocks noGrp="1"/>
          </p:cNvSpPr>
          <p:nvPr>
            <p:ph sz="quarter" idx="15" hasCustomPrompt="1"/>
          </p:nvPr>
        </p:nvSpPr>
        <p:spPr>
          <a:xfrm>
            <a:off x="1225476" y="2284927"/>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2" name="Sisällön paikkamerkki 2">
            <a:extLst>
              <a:ext uri="{FF2B5EF4-FFF2-40B4-BE49-F238E27FC236}">
                <a16:creationId xmlns:a16="http://schemas.microsoft.com/office/drawing/2014/main" id="{505BD437-6AB1-C6E5-CA3E-230E15E548AE}"/>
              </a:ext>
            </a:extLst>
          </p:cNvPr>
          <p:cNvSpPr>
            <a:spLocks noGrp="1"/>
          </p:cNvSpPr>
          <p:nvPr>
            <p:ph sz="quarter" idx="59" hasCustomPrompt="1"/>
          </p:nvPr>
        </p:nvSpPr>
        <p:spPr>
          <a:xfrm>
            <a:off x="2566596" y="1229633"/>
            <a:ext cx="1416123" cy="1415649"/>
          </a:xfrm>
          <a:prstGeom prst="ellipse">
            <a:avLst/>
          </a:prstGeom>
          <a:ln>
            <a:solidFill>
              <a:schemeClr val="accent3"/>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3" name="Sisällön paikkamerkki 2">
            <a:extLst>
              <a:ext uri="{FF2B5EF4-FFF2-40B4-BE49-F238E27FC236}">
                <a16:creationId xmlns:a16="http://schemas.microsoft.com/office/drawing/2014/main" id="{ED3F0C37-0AFC-28D8-20CC-C6DAD417FC5D}"/>
              </a:ext>
            </a:extLst>
          </p:cNvPr>
          <p:cNvSpPr>
            <a:spLocks noGrp="1"/>
          </p:cNvSpPr>
          <p:nvPr>
            <p:ph sz="quarter" idx="60" hasCustomPrompt="1"/>
          </p:nvPr>
        </p:nvSpPr>
        <p:spPr>
          <a:xfrm>
            <a:off x="6008033" y="208911"/>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4" name="Sisällön paikkamerkki 2">
            <a:extLst>
              <a:ext uri="{FF2B5EF4-FFF2-40B4-BE49-F238E27FC236}">
                <a16:creationId xmlns:a16="http://schemas.microsoft.com/office/drawing/2014/main" id="{714376CC-E6BC-5C1A-54FE-A9256074F094}"/>
              </a:ext>
            </a:extLst>
          </p:cNvPr>
          <p:cNvSpPr>
            <a:spLocks noGrp="1"/>
          </p:cNvSpPr>
          <p:nvPr>
            <p:ph sz="quarter" idx="61" hasCustomPrompt="1"/>
          </p:nvPr>
        </p:nvSpPr>
        <p:spPr>
          <a:xfrm>
            <a:off x="7816709" y="484254"/>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5" name="Sisällön paikkamerkki 2">
            <a:extLst>
              <a:ext uri="{FF2B5EF4-FFF2-40B4-BE49-F238E27FC236}">
                <a16:creationId xmlns:a16="http://schemas.microsoft.com/office/drawing/2014/main" id="{F920F0AD-B7C1-63DD-D0BE-9CEF8DF381A4}"/>
              </a:ext>
            </a:extLst>
          </p:cNvPr>
          <p:cNvSpPr>
            <a:spLocks noGrp="1"/>
          </p:cNvSpPr>
          <p:nvPr>
            <p:ph sz="quarter" idx="62" hasCustomPrompt="1"/>
          </p:nvPr>
        </p:nvSpPr>
        <p:spPr>
          <a:xfrm>
            <a:off x="7108651" y="4708958"/>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6" name="Sisällön paikkamerkki 2">
            <a:extLst>
              <a:ext uri="{FF2B5EF4-FFF2-40B4-BE49-F238E27FC236}">
                <a16:creationId xmlns:a16="http://schemas.microsoft.com/office/drawing/2014/main" id="{D90E6A01-C0D4-29C7-47B9-90EF44ACC9A2}"/>
              </a:ext>
            </a:extLst>
          </p:cNvPr>
          <p:cNvSpPr>
            <a:spLocks noGrp="1"/>
          </p:cNvSpPr>
          <p:nvPr>
            <p:ph sz="quarter" idx="63" hasCustomPrompt="1"/>
          </p:nvPr>
        </p:nvSpPr>
        <p:spPr>
          <a:xfrm>
            <a:off x="4022488" y="4492400"/>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7" name="Sisällön paikkamerkki 2">
            <a:extLst>
              <a:ext uri="{FF2B5EF4-FFF2-40B4-BE49-F238E27FC236}">
                <a16:creationId xmlns:a16="http://schemas.microsoft.com/office/drawing/2014/main" id="{691E8B19-4F8A-1FF1-E5D4-6085C3A815E4}"/>
              </a:ext>
            </a:extLst>
          </p:cNvPr>
          <p:cNvSpPr>
            <a:spLocks noGrp="1"/>
          </p:cNvSpPr>
          <p:nvPr>
            <p:ph sz="quarter" idx="64" hasCustomPrompt="1"/>
          </p:nvPr>
        </p:nvSpPr>
        <p:spPr>
          <a:xfrm>
            <a:off x="2292376" y="4173547"/>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58" name="Sisällön paikkamerkki 2">
            <a:extLst>
              <a:ext uri="{FF2B5EF4-FFF2-40B4-BE49-F238E27FC236}">
                <a16:creationId xmlns:a16="http://schemas.microsoft.com/office/drawing/2014/main" id="{4D8FBE39-1F1F-42D6-77EE-08728F086EF4}"/>
              </a:ext>
            </a:extLst>
          </p:cNvPr>
          <p:cNvSpPr>
            <a:spLocks noGrp="1"/>
          </p:cNvSpPr>
          <p:nvPr>
            <p:ph sz="quarter" idx="65" hasCustomPrompt="1"/>
          </p:nvPr>
        </p:nvSpPr>
        <p:spPr>
          <a:xfrm>
            <a:off x="8464703" y="3542449"/>
            <a:ext cx="1416123" cy="1415649"/>
          </a:xfrm>
          <a:prstGeom prst="ellipse">
            <a:avLst/>
          </a:prstGeom>
          <a:ln>
            <a:solidFill>
              <a:schemeClr val="tx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61" name="Tekstin paikkamerkki 17">
            <a:extLst>
              <a:ext uri="{FF2B5EF4-FFF2-40B4-BE49-F238E27FC236}">
                <a16:creationId xmlns:a16="http://schemas.microsoft.com/office/drawing/2014/main" id="{ED9A39BB-86A3-06D5-A11D-B90B791E4FDA}"/>
              </a:ext>
            </a:extLst>
          </p:cNvPr>
          <p:cNvSpPr>
            <a:spLocks noGrp="1"/>
          </p:cNvSpPr>
          <p:nvPr>
            <p:ph type="body" sz="quarter" idx="66" hasCustomPrompt="1"/>
          </p:nvPr>
        </p:nvSpPr>
        <p:spPr>
          <a:xfrm>
            <a:off x="8757427" y="5371007"/>
            <a:ext cx="3236487" cy="537042"/>
          </a:xfrm>
          <a:prstGeom prst="rect">
            <a:avLst/>
          </a:prstGeom>
        </p:spPr>
        <p:txBody>
          <a:bodyPr rtlCol="0"/>
          <a:lstStyle>
            <a:lvl1pPr marL="0" indent="0" algn="l">
              <a:lnSpc>
                <a:spcPct val="80000"/>
              </a:lnSpc>
              <a:spcBef>
                <a:spcPts val="0"/>
              </a:spcBef>
              <a:buNone/>
              <a:defRPr sz="1100" b="0" i="0" cap="none" spc="0" baseline="0">
                <a:solidFill>
                  <a:schemeClr val="tx1"/>
                </a:solidFill>
                <a:latin typeface="+mn-lt"/>
              </a:defRPr>
            </a:lvl1pPr>
          </a:lstStyle>
          <a:p>
            <a:pPr lvl="0" rtl="0"/>
            <a:r>
              <a:rPr lang="fi-FI" noProof="0" dirty="0"/>
              <a:t>Kirjoita teksti napsauttamalla</a:t>
            </a:r>
          </a:p>
        </p:txBody>
      </p:sp>
    </p:spTree>
    <p:extLst>
      <p:ext uri="{BB962C8B-B14F-4D97-AF65-F5344CB8AC3E}">
        <p14:creationId xmlns:p14="http://schemas.microsoft.com/office/powerpoint/2010/main" val="3747765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siantuntijat esittely koko suomi">
    <p:bg>
      <p:bgPr>
        <a:solidFill>
          <a:schemeClr val="bg1"/>
        </a:solidFill>
        <a:effectLst/>
      </p:bgPr>
    </p:bg>
    <p:spTree>
      <p:nvGrpSpPr>
        <p:cNvPr id="1" name=""/>
        <p:cNvGrpSpPr/>
        <p:nvPr/>
      </p:nvGrpSpPr>
      <p:grpSpPr>
        <a:xfrm>
          <a:off x="0" y="0"/>
          <a:ext cx="0" cy="0"/>
          <a:chOff x="0" y="0"/>
          <a:chExt cx="0" cy="0"/>
        </a:xfrm>
      </p:grpSpPr>
      <p:sp>
        <p:nvSpPr>
          <p:cNvPr id="62" name="Tekstin paikkamerkki 17">
            <a:extLst>
              <a:ext uri="{FF2B5EF4-FFF2-40B4-BE49-F238E27FC236}">
                <a16:creationId xmlns:a16="http://schemas.microsoft.com/office/drawing/2014/main" id="{B93DEB34-0AF5-9057-47E3-AF1EC8D6956D}"/>
              </a:ext>
            </a:extLst>
          </p:cNvPr>
          <p:cNvSpPr>
            <a:spLocks noGrp="1"/>
          </p:cNvSpPr>
          <p:nvPr>
            <p:ph type="body" sz="quarter" idx="112" hasCustomPrompt="1"/>
          </p:nvPr>
        </p:nvSpPr>
        <p:spPr>
          <a:xfrm>
            <a:off x="9103820" y="852049"/>
            <a:ext cx="2835679"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61" name="Tekstin paikkamerkki 17">
            <a:extLst>
              <a:ext uri="{FF2B5EF4-FFF2-40B4-BE49-F238E27FC236}">
                <a16:creationId xmlns:a16="http://schemas.microsoft.com/office/drawing/2014/main" id="{6A7FA41B-9A77-B251-1093-11EC1C10FB60}"/>
              </a:ext>
            </a:extLst>
          </p:cNvPr>
          <p:cNvSpPr>
            <a:spLocks noGrp="1"/>
          </p:cNvSpPr>
          <p:nvPr>
            <p:ph type="body" sz="quarter" idx="111" hasCustomPrompt="1"/>
          </p:nvPr>
        </p:nvSpPr>
        <p:spPr>
          <a:xfrm>
            <a:off x="9105405" y="2380763"/>
            <a:ext cx="2835679"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60" name="Tekstin paikkamerkki 17">
            <a:extLst>
              <a:ext uri="{FF2B5EF4-FFF2-40B4-BE49-F238E27FC236}">
                <a16:creationId xmlns:a16="http://schemas.microsoft.com/office/drawing/2014/main" id="{555DE010-0332-6E0D-832F-ED1C4C6A1FA5}"/>
              </a:ext>
            </a:extLst>
          </p:cNvPr>
          <p:cNvSpPr>
            <a:spLocks noGrp="1"/>
          </p:cNvSpPr>
          <p:nvPr>
            <p:ph type="body" sz="quarter" idx="110" hasCustomPrompt="1"/>
          </p:nvPr>
        </p:nvSpPr>
        <p:spPr>
          <a:xfrm>
            <a:off x="9105405" y="3930774"/>
            <a:ext cx="2835679"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59" name="Tekstin paikkamerkki 17">
            <a:extLst>
              <a:ext uri="{FF2B5EF4-FFF2-40B4-BE49-F238E27FC236}">
                <a16:creationId xmlns:a16="http://schemas.microsoft.com/office/drawing/2014/main" id="{1958603C-2062-97AE-55DE-F27A0122F32D}"/>
              </a:ext>
            </a:extLst>
          </p:cNvPr>
          <p:cNvSpPr>
            <a:spLocks noGrp="1"/>
          </p:cNvSpPr>
          <p:nvPr>
            <p:ph type="body" sz="quarter" idx="109" hasCustomPrompt="1"/>
          </p:nvPr>
        </p:nvSpPr>
        <p:spPr>
          <a:xfrm>
            <a:off x="8216634" y="5520307"/>
            <a:ext cx="2835679"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58" name="Tekstin paikkamerkki 17">
            <a:extLst>
              <a:ext uri="{FF2B5EF4-FFF2-40B4-BE49-F238E27FC236}">
                <a16:creationId xmlns:a16="http://schemas.microsoft.com/office/drawing/2014/main" id="{2721C9B8-BE5B-C666-356E-4EDF1151DB86}"/>
              </a:ext>
            </a:extLst>
          </p:cNvPr>
          <p:cNvSpPr>
            <a:spLocks noGrp="1"/>
          </p:cNvSpPr>
          <p:nvPr>
            <p:ph type="body" sz="quarter" idx="108" hasCustomPrompt="1"/>
          </p:nvPr>
        </p:nvSpPr>
        <p:spPr>
          <a:xfrm>
            <a:off x="4813650" y="5535105"/>
            <a:ext cx="3244633"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56" name="Tekstin paikkamerkki 17">
            <a:extLst>
              <a:ext uri="{FF2B5EF4-FFF2-40B4-BE49-F238E27FC236}">
                <a16:creationId xmlns:a16="http://schemas.microsoft.com/office/drawing/2014/main" id="{222F1175-BF27-BA28-7EC8-C544056BAB89}"/>
              </a:ext>
            </a:extLst>
          </p:cNvPr>
          <p:cNvSpPr>
            <a:spLocks noGrp="1"/>
          </p:cNvSpPr>
          <p:nvPr>
            <p:ph type="body" sz="quarter" idx="107" hasCustomPrompt="1"/>
          </p:nvPr>
        </p:nvSpPr>
        <p:spPr>
          <a:xfrm>
            <a:off x="1426758" y="4799112"/>
            <a:ext cx="3244633"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55" name="Tekstin paikkamerkki 17">
            <a:extLst>
              <a:ext uri="{FF2B5EF4-FFF2-40B4-BE49-F238E27FC236}">
                <a16:creationId xmlns:a16="http://schemas.microsoft.com/office/drawing/2014/main" id="{28C71CB3-9ECF-30EF-E673-125F76436ED2}"/>
              </a:ext>
            </a:extLst>
          </p:cNvPr>
          <p:cNvSpPr>
            <a:spLocks noGrp="1"/>
          </p:cNvSpPr>
          <p:nvPr>
            <p:ph type="body" sz="quarter" idx="106" hasCustomPrompt="1"/>
          </p:nvPr>
        </p:nvSpPr>
        <p:spPr>
          <a:xfrm>
            <a:off x="571793" y="3486099"/>
            <a:ext cx="3494412"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54" name="Tekstin paikkamerkki 17">
            <a:extLst>
              <a:ext uri="{FF2B5EF4-FFF2-40B4-BE49-F238E27FC236}">
                <a16:creationId xmlns:a16="http://schemas.microsoft.com/office/drawing/2014/main" id="{2AD11352-2FF9-FE43-9A5C-1A422684D988}"/>
              </a:ext>
            </a:extLst>
          </p:cNvPr>
          <p:cNvSpPr>
            <a:spLocks noGrp="1"/>
          </p:cNvSpPr>
          <p:nvPr>
            <p:ph type="body" sz="quarter" idx="105" hasCustomPrompt="1"/>
          </p:nvPr>
        </p:nvSpPr>
        <p:spPr>
          <a:xfrm>
            <a:off x="244711" y="2158178"/>
            <a:ext cx="3363193"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7" name="Tekstin paikkamerkki 17">
            <a:extLst>
              <a:ext uri="{FF2B5EF4-FFF2-40B4-BE49-F238E27FC236}">
                <a16:creationId xmlns:a16="http://schemas.microsoft.com/office/drawing/2014/main" id="{19C9C1BC-92A1-78FD-9D76-8FBA3EA8896C}"/>
              </a:ext>
            </a:extLst>
          </p:cNvPr>
          <p:cNvSpPr>
            <a:spLocks noGrp="1"/>
          </p:cNvSpPr>
          <p:nvPr>
            <p:ph type="body" sz="quarter" idx="24" hasCustomPrompt="1"/>
          </p:nvPr>
        </p:nvSpPr>
        <p:spPr>
          <a:xfrm>
            <a:off x="887325" y="852687"/>
            <a:ext cx="3555010" cy="1217200"/>
          </a:xfrm>
          <a:prstGeom prst="rect">
            <a:avLst/>
          </a:prstGeom>
          <a:solidFill>
            <a:schemeClr val="tx2"/>
          </a:solidFill>
        </p:spPr>
        <p:txBody>
          <a:bodyPr tIns="108000" rIns="90000" rtlCol="0" anchor="t"/>
          <a:lstStyle>
            <a:lvl1pPr marL="0" indent="0" algn="l">
              <a:spcBef>
                <a:spcPts val="600"/>
              </a:spcBef>
              <a:buNone/>
              <a:defRPr sz="1200" b="0" i="0" kern="0" cap="none" spc="0" baseline="0">
                <a:solidFill>
                  <a:schemeClr val="bg1"/>
                </a:solidFill>
                <a:latin typeface="Arial" panose="020B0604020202020204" pitchFamily="34" charset="0"/>
              </a:defRPr>
            </a:lvl1pPr>
          </a:lstStyle>
          <a:p>
            <a:pPr lvl="0" rtl="0"/>
            <a:r>
              <a:rPr lang="fi-FI" noProof="0" dirty="0"/>
              <a:t>Kirjoita teksti</a:t>
            </a:r>
          </a:p>
        </p:txBody>
      </p:sp>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426685" y="-94809"/>
            <a:ext cx="10272088" cy="745380"/>
          </a:xfrm>
          <a:prstGeom prst="rect">
            <a:avLst/>
          </a:prstGeom>
        </p:spPr>
        <p:txBody>
          <a:bodyPr rtlCol="0" anchor="b"/>
          <a:lstStyle>
            <a:lvl1pPr marL="0" indent="0" algn="l">
              <a:buNone/>
              <a:defRPr sz="2400" b="1" i="0" cap="none" spc="0" baseline="0">
                <a:solidFill>
                  <a:schemeClr val="tx2"/>
                </a:solidFill>
                <a:latin typeface="Arial" panose="020B0604020202020204" pitchFamily="34" charset="0"/>
              </a:defRPr>
            </a:lvl1pPr>
          </a:lstStyle>
          <a:p>
            <a:pPr lvl="0" rtl="0"/>
            <a:r>
              <a:rPr lang="fi-FI" noProof="0" dirty="0"/>
              <a:t>Lisää otsikko napsauttamalla</a:t>
            </a:r>
          </a:p>
        </p:txBody>
      </p:sp>
      <p:pic>
        <p:nvPicPr>
          <p:cNvPr id="40" name="Kuva 39">
            <a:extLst>
              <a:ext uri="{FF2B5EF4-FFF2-40B4-BE49-F238E27FC236}">
                <a16:creationId xmlns:a16="http://schemas.microsoft.com/office/drawing/2014/main" id="{35B90D53-6C08-BAF2-FFC5-9720EACF45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57" name="Sisällön paikkamerkki 2">
            <a:extLst>
              <a:ext uri="{FF2B5EF4-FFF2-40B4-BE49-F238E27FC236}">
                <a16:creationId xmlns:a16="http://schemas.microsoft.com/office/drawing/2014/main" id="{691E8B19-4F8A-1FF1-E5D4-6085C3A815E4}"/>
              </a:ext>
            </a:extLst>
          </p:cNvPr>
          <p:cNvSpPr>
            <a:spLocks noGrp="1"/>
          </p:cNvSpPr>
          <p:nvPr>
            <p:ph sz="quarter" idx="64" hasCustomPrompt="1"/>
          </p:nvPr>
        </p:nvSpPr>
        <p:spPr>
          <a:xfrm>
            <a:off x="3261510" y="907749"/>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8" name="Kuvan paikkamerkki 7">
            <a:extLst>
              <a:ext uri="{FF2B5EF4-FFF2-40B4-BE49-F238E27FC236}">
                <a16:creationId xmlns:a16="http://schemas.microsoft.com/office/drawing/2014/main" id="{F215E625-C808-7FDB-AD4B-180412192FDA}"/>
              </a:ext>
            </a:extLst>
          </p:cNvPr>
          <p:cNvSpPr>
            <a:spLocks noGrp="1"/>
          </p:cNvSpPr>
          <p:nvPr>
            <p:ph type="pic" sz="quarter" idx="65"/>
          </p:nvPr>
        </p:nvSpPr>
        <p:spPr>
          <a:xfrm>
            <a:off x="4974574" y="0"/>
            <a:ext cx="5016432" cy="5947732"/>
          </a:xfrm>
          <a:prstGeom prst="rect">
            <a:avLst/>
          </a:prstGeom>
          <a:noFill/>
        </p:spPr>
        <p:txBody>
          <a:bodyPr rtlCol="0"/>
          <a:lstStyle>
            <a:lvl1pPr marL="0" indent="0" algn="l">
              <a:buNone/>
              <a:defRPr sz="2000" baseline="0"/>
            </a:lvl1pPr>
          </a:lstStyle>
          <a:p>
            <a:pPr rtl="0"/>
            <a:endParaRPr lang="fi-FI" noProof="0" dirty="0"/>
          </a:p>
          <a:p>
            <a:pPr rtl="0"/>
            <a:endParaRPr lang="fi-FI" noProof="0" dirty="0"/>
          </a:p>
          <a:p>
            <a:pPr rtl="0"/>
            <a:endParaRPr lang="fi-FI" noProof="0" dirty="0"/>
          </a:p>
          <a:p>
            <a:pPr rtl="0"/>
            <a:r>
              <a:rPr lang="fi-FI" noProof="0" dirty="0"/>
              <a:t>Lisää karttakuva/valokuva</a:t>
            </a:r>
          </a:p>
        </p:txBody>
      </p:sp>
      <p:sp>
        <p:nvSpPr>
          <p:cNvPr id="13" name="Sisällön paikkamerkki 2">
            <a:extLst>
              <a:ext uri="{FF2B5EF4-FFF2-40B4-BE49-F238E27FC236}">
                <a16:creationId xmlns:a16="http://schemas.microsoft.com/office/drawing/2014/main" id="{9AD900C6-01A0-865B-B6C2-277956DDFFF2}"/>
              </a:ext>
            </a:extLst>
          </p:cNvPr>
          <p:cNvSpPr>
            <a:spLocks noGrp="1"/>
          </p:cNvSpPr>
          <p:nvPr>
            <p:ph sz="quarter" idx="70" hasCustomPrompt="1"/>
          </p:nvPr>
        </p:nvSpPr>
        <p:spPr>
          <a:xfrm>
            <a:off x="2909646" y="3545974"/>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37" name="Sisällön paikkamerkki 2">
            <a:extLst>
              <a:ext uri="{FF2B5EF4-FFF2-40B4-BE49-F238E27FC236}">
                <a16:creationId xmlns:a16="http://schemas.microsoft.com/office/drawing/2014/main" id="{821361D1-0287-F252-E019-EED71EB6A910}"/>
              </a:ext>
            </a:extLst>
          </p:cNvPr>
          <p:cNvSpPr>
            <a:spLocks noGrp="1"/>
          </p:cNvSpPr>
          <p:nvPr>
            <p:ph sz="quarter" idx="91" hasCustomPrompt="1"/>
          </p:nvPr>
        </p:nvSpPr>
        <p:spPr>
          <a:xfrm>
            <a:off x="2417738" y="2229143"/>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42" name="Sisällön paikkamerkki 2">
            <a:extLst>
              <a:ext uri="{FF2B5EF4-FFF2-40B4-BE49-F238E27FC236}">
                <a16:creationId xmlns:a16="http://schemas.microsoft.com/office/drawing/2014/main" id="{1972A0B5-B557-57B0-5B3D-175950F075C0}"/>
              </a:ext>
            </a:extLst>
          </p:cNvPr>
          <p:cNvSpPr>
            <a:spLocks noGrp="1"/>
          </p:cNvSpPr>
          <p:nvPr>
            <p:ph sz="quarter" idx="94" hasCustomPrompt="1"/>
          </p:nvPr>
        </p:nvSpPr>
        <p:spPr>
          <a:xfrm>
            <a:off x="3424588" y="4857846"/>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44" name="Sisällön paikkamerkki 2">
            <a:extLst>
              <a:ext uri="{FF2B5EF4-FFF2-40B4-BE49-F238E27FC236}">
                <a16:creationId xmlns:a16="http://schemas.microsoft.com/office/drawing/2014/main" id="{BC9B359F-49AA-1875-EE1F-750AD9478316}"/>
              </a:ext>
            </a:extLst>
          </p:cNvPr>
          <p:cNvSpPr>
            <a:spLocks noGrp="1"/>
          </p:cNvSpPr>
          <p:nvPr>
            <p:ph sz="quarter" idx="96" hasCustomPrompt="1"/>
          </p:nvPr>
        </p:nvSpPr>
        <p:spPr>
          <a:xfrm>
            <a:off x="6813046" y="5632307"/>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47" name="Sisällön paikkamerkki 2">
            <a:extLst>
              <a:ext uri="{FF2B5EF4-FFF2-40B4-BE49-F238E27FC236}">
                <a16:creationId xmlns:a16="http://schemas.microsoft.com/office/drawing/2014/main" id="{C64C8475-AD70-F780-4AD6-155F0EFC324E}"/>
              </a:ext>
            </a:extLst>
          </p:cNvPr>
          <p:cNvSpPr>
            <a:spLocks noGrp="1"/>
          </p:cNvSpPr>
          <p:nvPr>
            <p:ph sz="quarter" idx="98" hasCustomPrompt="1"/>
          </p:nvPr>
        </p:nvSpPr>
        <p:spPr>
          <a:xfrm>
            <a:off x="9838951" y="5613671"/>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49" name="Sisällön paikkamerkki 2">
            <a:extLst>
              <a:ext uri="{FF2B5EF4-FFF2-40B4-BE49-F238E27FC236}">
                <a16:creationId xmlns:a16="http://schemas.microsoft.com/office/drawing/2014/main" id="{6990B969-6294-D6FD-1660-33AAEC94A299}"/>
              </a:ext>
            </a:extLst>
          </p:cNvPr>
          <p:cNvSpPr>
            <a:spLocks noGrp="1"/>
          </p:cNvSpPr>
          <p:nvPr>
            <p:ph sz="quarter" idx="100" hasCustomPrompt="1"/>
          </p:nvPr>
        </p:nvSpPr>
        <p:spPr>
          <a:xfrm>
            <a:off x="10793234" y="2454063"/>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51" name="Sisällön paikkamerkki 2">
            <a:extLst>
              <a:ext uri="{FF2B5EF4-FFF2-40B4-BE49-F238E27FC236}">
                <a16:creationId xmlns:a16="http://schemas.microsoft.com/office/drawing/2014/main" id="{906F07DE-0228-156A-D41A-10357C7A4287}"/>
              </a:ext>
            </a:extLst>
          </p:cNvPr>
          <p:cNvSpPr>
            <a:spLocks noGrp="1"/>
          </p:cNvSpPr>
          <p:nvPr>
            <p:ph sz="quarter" idx="102" hasCustomPrompt="1"/>
          </p:nvPr>
        </p:nvSpPr>
        <p:spPr>
          <a:xfrm>
            <a:off x="10789617" y="919823"/>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
        <p:nvSpPr>
          <p:cNvPr id="53" name="Sisällön paikkamerkki 2">
            <a:extLst>
              <a:ext uri="{FF2B5EF4-FFF2-40B4-BE49-F238E27FC236}">
                <a16:creationId xmlns:a16="http://schemas.microsoft.com/office/drawing/2014/main" id="{1ABA9BBC-CE0F-1EC5-71DE-D5EFF0B3AD8A}"/>
              </a:ext>
            </a:extLst>
          </p:cNvPr>
          <p:cNvSpPr>
            <a:spLocks noGrp="1"/>
          </p:cNvSpPr>
          <p:nvPr>
            <p:ph sz="quarter" idx="104" hasCustomPrompt="1"/>
          </p:nvPr>
        </p:nvSpPr>
        <p:spPr>
          <a:xfrm>
            <a:off x="10789617" y="3995402"/>
            <a:ext cx="1060424" cy="1060069"/>
          </a:xfrm>
          <a:prstGeom prst="ellipse">
            <a:avLst/>
          </a:prstGeom>
          <a:ln>
            <a:solidFill>
              <a:schemeClr val="accent2"/>
            </a:solidFill>
          </a:ln>
        </p:spPr>
        <p:txBody>
          <a:bodyPr rtlCol="0"/>
          <a:lstStyle>
            <a:lvl1pPr marL="0" indent="0">
              <a:buNone/>
              <a:defRPr sz="1200" baseline="0">
                <a:solidFill>
                  <a:schemeClr val="tx1"/>
                </a:solidFill>
                <a:latin typeface="Arial" panose="020B0604020202020204" pitchFamily="34" charset="0"/>
              </a:defRPr>
            </a:lvl1pPr>
          </a:lstStyle>
          <a:p>
            <a:pPr lvl="0" rtl="0"/>
            <a:r>
              <a:rPr lang="fi-FI" noProof="0" dirty="0"/>
              <a:t>Lisää kuva napsauttamalla</a:t>
            </a:r>
          </a:p>
        </p:txBody>
      </p:sp>
    </p:spTree>
    <p:extLst>
      <p:ext uri="{BB962C8B-B14F-4D97-AF65-F5344CB8AC3E}">
        <p14:creationId xmlns:p14="http://schemas.microsoft.com/office/powerpoint/2010/main" val="341669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dia kaksi palstaa">
    <p:bg>
      <p:bgPr>
        <a:solidFill>
          <a:srgbClr val="FFFFFF">
            <a:alpha val="0"/>
          </a:srgbClr>
        </a:solidFill>
        <a:effectLst/>
      </p:bgPr>
    </p:bg>
    <p:spTree>
      <p:nvGrpSpPr>
        <p:cNvPr id="1" name=""/>
        <p:cNvGrpSpPr/>
        <p:nvPr/>
      </p:nvGrpSpPr>
      <p:grpSpPr>
        <a:xfrm>
          <a:off x="0" y="0"/>
          <a:ext cx="0" cy="0"/>
          <a:chOff x="0" y="0"/>
          <a:chExt cx="0" cy="0"/>
        </a:xfrm>
      </p:grpSpPr>
      <p:sp>
        <p:nvSpPr>
          <p:cNvPr id="8" name="Tekstin paikkamerkki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653143" y="1990360"/>
            <a:ext cx="5508760" cy="3822611"/>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50" baseline="0">
                <a:solidFill>
                  <a:schemeClr val="tx1"/>
                </a:solidFill>
                <a:latin typeface="Arial" panose="020B0604020202020204" pitchFamily="34" charset="0"/>
              </a:defRPr>
            </a:lvl1pPr>
          </a:lstStyle>
          <a:p>
            <a:pPr lvl="0" rtl="0"/>
            <a:r>
              <a:rPr lang="fi-FI" noProof="0" dirty="0"/>
              <a:t>Lisää tekstiä napsauttamalla</a:t>
            </a:r>
          </a:p>
        </p:txBody>
      </p:sp>
      <p:sp>
        <p:nvSpPr>
          <p:cNvPr id="5" name="Dian numeron paikkamerkki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2">
            <a:extLst>
              <a:ext uri="{FF2B5EF4-FFF2-40B4-BE49-F238E27FC236}">
                <a16:creationId xmlns:a16="http://schemas.microsoft.com/office/drawing/2014/main" id="{F0732ED7-06C7-4957-B178-93CBE527B8C4}"/>
              </a:ext>
            </a:extLst>
          </p:cNvPr>
          <p:cNvSpPr>
            <a:spLocks noGrp="1"/>
          </p:cNvSpPr>
          <p:nvPr>
            <p:ph type="body" sz="quarter" idx="18" hasCustomPrompt="1"/>
          </p:nvPr>
        </p:nvSpPr>
        <p:spPr>
          <a:xfrm>
            <a:off x="653143" y="1225791"/>
            <a:ext cx="5508760" cy="764569"/>
          </a:xfrm>
          <a:prstGeom prst="rect">
            <a:avLst/>
          </a:prstGeom>
          <a:noFill/>
        </p:spPr>
        <p:txBody>
          <a:bodyPr rtlCol="0" anchor="t"/>
          <a:lstStyle>
            <a:lvl1pPr marL="0" indent="0">
              <a:lnSpc>
                <a:spcPct val="100000"/>
              </a:lnSpc>
              <a:buNone/>
              <a:defRPr sz="2400" b="1" i="0" cap="none" spc="0" baseline="0">
                <a:solidFill>
                  <a:schemeClr val="accent2"/>
                </a:solidFill>
                <a:latin typeface="Arial" panose="020B0604020202020204" pitchFamily="34" charset="0"/>
              </a:defRPr>
            </a:lvl1pPr>
          </a:lstStyle>
          <a:p>
            <a:pPr lvl="0" rtl="0"/>
            <a:r>
              <a:rPr lang="fi-FI" noProof="0" dirty="0"/>
              <a:t>Lisää toinen otsikko napsauttamalla</a:t>
            </a:r>
          </a:p>
        </p:txBody>
      </p:sp>
      <p:sp>
        <p:nvSpPr>
          <p:cNvPr id="16" name="Otsikko 1">
            <a:extLst>
              <a:ext uri="{FF2B5EF4-FFF2-40B4-BE49-F238E27FC236}">
                <a16:creationId xmlns:a16="http://schemas.microsoft.com/office/drawing/2014/main" id="{13182095-103C-4D26-AD9C-FAE1977D0E10}"/>
              </a:ext>
            </a:extLst>
          </p:cNvPr>
          <p:cNvSpPr>
            <a:spLocks noGrp="1"/>
          </p:cNvSpPr>
          <p:nvPr>
            <p:ph type="title" hasCustomPrompt="1"/>
          </p:nvPr>
        </p:nvSpPr>
        <p:spPr>
          <a:xfrm>
            <a:off x="653143" y="142854"/>
            <a:ext cx="11255828" cy="1002287"/>
          </a:xfrm>
          <a:prstGeom prst="rect">
            <a:avLst/>
          </a:prstGeom>
          <a:noFill/>
        </p:spPr>
        <p:txBody>
          <a:bodyPr tIns="396000" rtlCol="0" anchor="t"/>
          <a:lstStyle>
            <a:lvl1pPr>
              <a:lnSpc>
                <a:spcPct val="80000"/>
              </a:lnSpc>
              <a:defRPr sz="38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pic>
        <p:nvPicPr>
          <p:cNvPr id="17" name="Kuva 16">
            <a:extLst>
              <a:ext uri="{FF2B5EF4-FFF2-40B4-BE49-F238E27FC236}">
                <a16:creationId xmlns:a16="http://schemas.microsoft.com/office/drawing/2014/main" id="{60693AC7-318F-4B20-9F63-2A83969943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1" name="Tekstin paikkamerkki 17">
            <a:extLst>
              <a:ext uri="{FF2B5EF4-FFF2-40B4-BE49-F238E27FC236}">
                <a16:creationId xmlns:a16="http://schemas.microsoft.com/office/drawing/2014/main" id="{9EA428E1-FF67-48D4-84F0-D57E93B65953}"/>
              </a:ext>
            </a:extLst>
          </p:cNvPr>
          <p:cNvSpPr>
            <a:spLocks noGrp="1"/>
          </p:cNvSpPr>
          <p:nvPr>
            <p:ph type="body" sz="quarter" idx="19" hasCustomPrompt="1"/>
          </p:nvPr>
        </p:nvSpPr>
        <p:spPr>
          <a:xfrm>
            <a:off x="6400211" y="1990359"/>
            <a:ext cx="5508760" cy="3822611"/>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2" name="Tekstin paikkamerkki 12">
            <a:extLst>
              <a:ext uri="{FF2B5EF4-FFF2-40B4-BE49-F238E27FC236}">
                <a16:creationId xmlns:a16="http://schemas.microsoft.com/office/drawing/2014/main" id="{1EB31150-BE21-4982-8A70-AAE15B9A6C5D}"/>
              </a:ext>
            </a:extLst>
          </p:cNvPr>
          <p:cNvSpPr>
            <a:spLocks noGrp="1"/>
          </p:cNvSpPr>
          <p:nvPr>
            <p:ph type="body" sz="quarter" idx="20" hasCustomPrompt="1"/>
          </p:nvPr>
        </p:nvSpPr>
        <p:spPr>
          <a:xfrm>
            <a:off x="6400211" y="1225790"/>
            <a:ext cx="5508760" cy="764569"/>
          </a:xfrm>
          <a:prstGeom prst="rect">
            <a:avLst/>
          </a:prstGeom>
          <a:noFill/>
        </p:spPr>
        <p:txBody>
          <a:bodyPr rtlCol="0" anchor="t"/>
          <a:lstStyle>
            <a:lvl1pPr marL="0" indent="0">
              <a:lnSpc>
                <a:spcPct val="100000"/>
              </a:lnSpc>
              <a:buNone/>
              <a:defRPr sz="2400" b="1" i="0" cap="none" spc="0" baseline="0">
                <a:solidFill>
                  <a:schemeClr val="accent2"/>
                </a:solidFill>
                <a:latin typeface="Arial" panose="020B0604020202020204" pitchFamily="34" charset="0"/>
              </a:defRPr>
            </a:lvl1pPr>
          </a:lstStyle>
          <a:p>
            <a:pPr lvl="0" rtl="0"/>
            <a:r>
              <a:rPr lang="fi-FI" noProof="0" dirty="0"/>
              <a:t>Lisää toinen otsikko napsauttamalla</a:t>
            </a:r>
          </a:p>
        </p:txBody>
      </p:sp>
      <p:sp>
        <p:nvSpPr>
          <p:cNvPr id="18" name="Päivämäärän paikkamerkki 3">
            <a:extLst>
              <a:ext uri="{FF2B5EF4-FFF2-40B4-BE49-F238E27FC236}">
                <a16:creationId xmlns:a16="http://schemas.microsoft.com/office/drawing/2014/main" id="{A100832D-4A3D-4D0A-8E4E-727CB98AED9B}"/>
              </a:ext>
            </a:extLst>
          </p:cNvPr>
          <p:cNvSpPr>
            <a:spLocks noGrp="1"/>
          </p:cNvSpPr>
          <p:nvPr>
            <p:ph type="dt" sz="half" idx="2"/>
          </p:nvPr>
        </p:nvSpPr>
        <p:spPr>
          <a:xfrm>
            <a:off x="10704443" y="6355975"/>
            <a:ext cx="1367814"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3" name="Alatunnisteen paikkamerkki 4">
            <a:extLst>
              <a:ext uri="{FF2B5EF4-FFF2-40B4-BE49-F238E27FC236}">
                <a16:creationId xmlns:a16="http://schemas.microsoft.com/office/drawing/2014/main" id="{51B8EEDC-19E3-47B9-ACB9-6B686015727C}"/>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1853136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yhmän kokoonpanotiedot">
    <p:bg>
      <p:bgPr>
        <a:solidFill>
          <a:schemeClr val="bg1"/>
        </a:solidFill>
        <a:effectLst/>
      </p:bgPr>
    </p:bg>
    <p:spTree>
      <p:nvGrpSpPr>
        <p:cNvPr id="1" name=""/>
        <p:cNvGrpSpPr/>
        <p:nvPr/>
      </p:nvGrpSpPr>
      <p:grpSpPr>
        <a:xfrm>
          <a:off x="0" y="0"/>
          <a:ext cx="0" cy="0"/>
          <a:chOff x="0" y="0"/>
          <a:chExt cx="0" cy="0"/>
        </a:xfrm>
      </p:grpSpPr>
      <p:pic>
        <p:nvPicPr>
          <p:cNvPr id="2" name="Kuva 1" descr="Kuva, joka sisältää kohteen vihreä, taide, muotoilu&#10;&#10;Tekoälyn generoima sisältö voi olla virheellistä.">
            <a:extLst>
              <a:ext uri="{FF2B5EF4-FFF2-40B4-BE49-F238E27FC236}">
                <a16:creationId xmlns:a16="http://schemas.microsoft.com/office/drawing/2014/main" id="{549AB279-4381-B1C5-7F00-EF0B0714F41B}"/>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996" b="22313"/>
          <a:stretch/>
        </p:blipFill>
        <p:spPr>
          <a:xfrm flipH="1">
            <a:off x="1" y="-180677"/>
            <a:ext cx="12191999" cy="7038677"/>
          </a:xfrm>
          <a:prstGeom prst="rect">
            <a:avLst/>
          </a:prstGeom>
        </p:spPr>
      </p:pic>
      <p:sp>
        <p:nvSpPr>
          <p:cNvPr id="67" name="Tekstin paikkamerkki 17">
            <a:extLst>
              <a:ext uri="{FF2B5EF4-FFF2-40B4-BE49-F238E27FC236}">
                <a16:creationId xmlns:a16="http://schemas.microsoft.com/office/drawing/2014/main" id="{7429AE0C-BA26-7FFB-418E-1045458F1D0F}"/>
              </a:ext>
            </a:extLst>
          </p:cNvPr>
          <p:cNvSpPr>
            <a:spLocks noGrp="1"/>
          </p:cNvSpPr>
          <p:nvPr>
            <p:ph type="body" sz="quarter" idx="41" hasCustomPrompt="1"/>
          </p:nvPr>
        </p:nvSpPr>
        <p:spPr>
          <a:xfrm>
            <a:off x="504219" y="286471"/>
            <a:ext cx="10272088" cy="745380"/>
          </a:xfrm>
          <a:prstGeom prst="rect">
            <a:avLst/>
          </a:prstGeom>
        </p:spPr>
        <p:txBody>
          <a:bodyPr rtlCol="0" anchor="b"/>
          <a:lstStyle>
            <a:lvl1pPr marL="0" indent="0" algn="l">
              <a:buNone/>
              <a:defRPr sz="3200" b="1" i="0" cap="none" spc="0" baseline="0">
                <a:solidFill>
                  <a:schemeClr val="bg1"/>
                </a:solidFill>
                <a:latin typeface="Arial" panose="020B0604020202020204" pitchFamily="34" charset="0"/>
              </a:defRPr>
            </a:lvl1pPr>
          </a:lstStyle>
          <a:p>
            <a:pPr lvl="0" rtl="0"/>
            <a:r>
              <a:rPr lang="fi-FI" noProof="0" dirty="0"/>
              <a:t>Lisää otsikko napsauttamalla</a:t>
            </a:r>
          </a:p>
        </p:txBody>
      </p:sp>
      <p:sp>
        <p:nvSpPr>
          <p:cNvPr id="3" name="Tekstin paikkamerkki 12">
            <a:extLst>
              <a:ext uri="{FF2B5EF4-FFF2-40B4-BE49-F238E27FC236}">
                <a16:creationId xmlns:a16="http://schemas.microsoft.com/office/drawing/2014/main" id="{32B41060-1610-B9ED-2A24-D391970F4063}"/>
              </a:ext>
            </a:extLst>
          </p:cNvPr>
          <p:cNvSpPr>
            <a:spLocks noGrp="1"/>
          </p:cNvSpPr>
          <p:nvPr>
            <p:ph type="body" sz="quarter" idx="16" hasCustomPrompt="1"/>
          </p:nvPr>
        </p:nvSpPr>
        <p:spPr>
          <a:xfrm>
            <a:off x="1486498" y="1762130"/>
            <a:ext cx="4920302" cy="976083"/>
          </a:xfrm>
          <a:prstGeom prst="rect">
            <a:avLst/>
          </a:prstGeom>
        </p:spPr>
        <p:txBody>
          <a:bodyPr rtlCol="0" anchor="t"/>
          <a:lstStyle>
            <a:lvl1pPr marL="0" indent="0">
              <a:lnSpc>
                <a:spcPct val="100000"/>
              </a:lnSpc>
              <a:spcBef>
                <a:spcPts val="0"/>
              </a:spcBef>
              <a:buNone/>
              <a:defRPr sz="2000" cap="none" spc="0" baseline="0">
                <a:solidFill>
                  <a:schemeClr val="bg1"/>
                </a:solidFill>
                <a:latin typeface="Arial" panose="020B0604020202020204" pitchFamily="34" charset="0"/>
              </a:defRPr>
            </a:lvl1pPr>
          </a:lstStyle>
          <a:p>
            <a:pPr lvl="0" rtl="0"/>
            <a:r>
              <a:rPr lang="fi-FI" noProof="0" dirty="0"/>
              <a:t>Lisää tekstiä napsauttamalla</a:t>
            </a:r>
          </a:p>
        </p:txBody>
      </p:sp>
      <p:sp>
        <p:nvSpPr>
          <p:cNvPr id="4" name="Tekstin paikkamerkki 12">
            <a:extLst>
              <a:ext uri="{FF2B5EF4-FFF2-40B4-BE49-F238E27FC236}">
                <a16:creationId xmlns:a16="http://schemas.microsoft.com/office/drawing/2014/main" id="{B93DDA83-3965-591F-BE6B-8F56B837438C}"/>
              </a:ext>
            </a:extLst>
          </p:cNvPr>
          <p:cNvSpPr>
            <a:spLocks noGrp="1"/>
          </p:cNvSpPr>
          <p:nvPr>
            <p:ph type="body" sz="quarter" idx="42" hasCustomPrompt="1"/>
          </p:nvPr>
        </p:nvSpPr>
        <p:spPr>
          <a:xfrm>
            <a:off x="1486498" y="3302033"/>
            <a:ext cx="4920302" cy="976083"/>
          </a:xfrm>
          <a:prstGeom prst="rect">
            <a:avLst/>
          </a:prstGeom>
        </p:spPr>
        <p:txBody>
          <a:bodyPr rtlCol="0" anchor="t"/>
          <a:lstStyle>
            <a:lvl1pPr marL="0" indent="0">
              <a:lnSpc>
                <a:spcPct val="100000"/>
              </a:lnSpc>
              <a:spcBef>
                <a:spcPts val="0"/>
              </a:spcBef>
              <a:buNone/>
              <a:defRPr sz="2000" cap="none" spc="0" baseline="0">
                <a:solidFill>
                  <a:schemeClr val="bg1"/>
                </a:solidFill>
                <a:latin typeface="Arial" panose="020B0604020202020204" pitchFamily="34" charset="0"/>
              </a:defRPr>
            </a:lvl1pPr>
          </a:lstStyle>
          <a:p>
            <a:pPr lvl="0" rtl="0"/>
            <a:r>
              <a:rPr lang="fi-FI" noProof="0" dirty="0"/>
              <a:t>Lisää tekstiä napsauttamalla</a:t>
            </a:r>
          </a:p>
        </p:txBody>
      </p:sp>
      <p:sp>
        <p:nvSpPr>
          <p:cNvPr id="5" name="Tekstin paikkamerkki 12">
            <a:extLst>
              <a:ext uri="{FF2B5EF4-FFF2-40B4-BE49-F238E27FC236}">
                <a16:creationId xmlns:a16="http://schemas.microsoft.com/office/drawing/2014/main" id="{5632B40D-3C88-371C-D148-4AADD794FD3E}"/>
              </a:ext>
            </a:extLst>
          </p:cNvPr>
          <p:cNvSpPr>
            <a:spLocks noGrp="1"/>
          </p:cNvSpPr>
          <p:nvPr>
            <p:ph type="body" sz="quarter" idx="43" hasCustomPrompt="1"/>
          </p:nvPr>
        </p:nvSpPr>
        <p:spPr>
          <a:xfrm>
            <a:off x="1486498" y="4891491"/>
            <a:ext cx="4920302" cy="976083"/>
          </a:xfrm>
          <a:prstGeom prst="rect">
            <a:avLst/>
          </a:prstGeom>
        </p:spPr>
        <p:txBody>
          <a:bodyPr rtlCol="0" anchor="t"/>
          <a:lstStyle>
            <a:lvl1pPr marL="0" indent="0">
              <a:lnSpc>
                <a:spcPct val="100000"/>
              </a:lnSpc>
              <a:spcBef>
                <a:spcPts val="0"/>
              </a:spcBef>
              <a:buNone/>
              <a:defRPr sz="2000" cap="none" spc="0" baseline="0">
                <a:solidFill>
                  <a:schemeClr val="bg1"/>
                </a:solidFill>
                <a:latin typeface="Arial" panose="020B0604020202020204" pitchFamily="34" charset="0"/>
              </a:defRPr>
            </a:lvl1pPr>
          </a:lstStyle>
          <a:p>
            <a:pPr lvl="0" rtl="0"/>
            <a:r>
              <a:rPr lang="fi-FI" noProof="0" dirty="0"/>
              <a:t>Lisää tekstiä napsauttamalla</a:t>
            </a:r>
          </a:p>
        </p:txBody>
      </p:sp>
      <p:pic>
        <p:nvPicPr>
          <p:cNvPr id="6" name="Kuva 5">
            <a:extLst>
              <a:ext uri="{FF2B5EF4-FFF2-40B4-BE49-F238E27FC236}">
                <a16:creationId xmlns:a16="http://schemas.microsoft.com/office/drawing/2014/main" id="{7DC23AD3-F0FA-8CD1-4D9B-FCB4150E66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Tree>
    <p:extLst>
      <p:ext uri="{BB962C8B-B14F-4D97-AF65-F5344CB8AC3E}">
        <p14:creationId xmlns:p14="http://schemas.microsoft.com/office/powerpoint/2010/main" val="2047314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järjestölliset yhteiset tilaisuudet ja keskuksen sisäinen viestintä">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332B57-459F-4669-8A88-96A6A1E147B5}"/>
              </a:ext>
            </a:extLst>
          </p:cNvPr>
          <p:cNvSpPr>
            <a:spLocks noGrp="1"/>
          </p:cNvSpPr>
          <p:nvPr>
            <p:ph type="title" hasCustomPrompt="1"/>
          </p:nvPr>
        </p:nvSpPr>
        <p:spPr>
          <a:xfrm>
            <a:off x="1280673" y="2891118"/>
            <a:ext cx="9278471" cy="1680882"/>
          </a:xfrm>
          <a:prstGeom prst="rect">
            <a:avLst/>
          </a:prstGeom>
          <a:noFill/>
        </p:spPr>
        <p:txBody>
          <a:bodyPr tIns="396000" rtlCol="0" anchor="t"/>
          <a:lstStyle>
            <a:lvl1pPr>
              <a:lnSpc>
                <a:spcPct val="80000"/>
              </a:lnSpc>
              <a:defRPr sz="4200" b="1" cap="none" spc="0" baseline="0">
                <a:solidFill>
                  <a:schemeClr val="accent1"/>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1280673" y="5554500"/>
            <a:ext cx="5758074" cy="713975"/>
          </a:xfrm>
          <a:prstGeom prst="rect">
            <a:avLst/>
          </a:prstGeom>
          <a:noFill/>
        </p:spPr>
        <p:txBody>
          <a:bodyPr rtlCol="0" anchor="t"/>
          <a:lstStyle>
            <a:lvl1pPr marL="0" indent="0">
              <a:lnSpc>
                <a:spcPct val="100000"/>
              </a:lnSpc>
              <a:buNone/>
              <a:defRPr sz="2000" i="0" cap="none" spc="0" baseline="0">
                <a:solidFill>
                  <a:schemeClr val="tx1"/>
                </a:solidFill>
                <a:latin typeface="+mn-lt"/>
              </a:defRPr>
            </a:lvl1pPr>
          </a:lstStyle>
          <a:p>
            <a:pPr lvl="0" rtl="0"/>
            <a:r>
              <a:rPr lang="fi-FI" noProof="0" dirty="0"/>
              <a:t>Lisää tekstiä napsauttamalla</a:t>
            </a:r>
          </a:p>
        </p:txBody>
      </p:sp>
      <p:pic>
        <p:nvPicPr>
          <p:cNvPr id="4" name="Kuva 3">
            <a:extLst>
              <a:ext uri="{FF2B5EF4-FFF2-40B4-BE49-F238E27FC236}">
                <a16:creationId xmlns:a16="http://schemas.microsoft.com/office/drawing/2014/main" id="{0205771F-1992-4F6E-B1B0-2CF4A13F5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905" y="1849719"/>
            <a:ext cx="3147575" cy="812637"/>
          </a:xfrm>
          <a:prstGeom prst="rect">
            <a:avLst/>
          </a:prstGeom>
        </p:spPr>
      </p:pic>
      <p:pic>
        <p:nvPicPr>
          <p:cNvPr id="3" name="Kuva 2" descr="Kuva, joka sisältää kohteen teksti&#10;&#10;Kuvaus luotu automaattisesti">
            <a:extLst>
              <a:ext uri="{FF2B5EF4-FFF2-40B4-BE49-F238E27FC236}">
                <a16:creationId xmlns:a16="http://schemas.microsoft.com/office/drawing/2014/main" id="{D0C7EA03-AAB9-CE22-0941-59A979DB2F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94019" y="1849719"/>
            <a:ext cx="3611701" cy="707921"/>
          </a:xfrm>
          <a:prstGeom prst="rect">
            <a:avLst/>
          </a:prstGeom>
        </p:spPr>
      </p:pic>
      <p:sp>
        <p:nvSpPr>
          <p:cNvPr id="9" name="Tekstin paikkamerkki 17">
            <a:extLst>
              <a:ext uri="{FF2B5EF4-FFF2-40B4-BE49-F238E27FC236}">
                <a16:creationId xmlns:a16="http://schemas.microsoft.com/office/drawing/2014/main" id="{80E2A7B5-01C0-936A-7D96-91E185C497D2}"/>
              </a:ext>
            </a:extLst>
          </p:cNvPr>
          <p:cNvSpPr>
            <a:spLocks noGrp="1"/>
          </p:cNvSpPr>
          <p:nvPr>
            <p:ph type="body" sz="quarter" idx="52" hasCustomPrompt="1"/>
          </p:nvPr>
        </p:nvSpPr>
        <p:spPr>
          <a:xfrm>
            <a:off x="0" y="63458"/>
            <a:ext cx="11124188" cy="484656"/>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r>
              <a:rPr lang="fi-FI" sz="1400" dirty="0">
                <a:solidFill>
                  <a:srgbClr val="000000"/>
                </a:solidFill>
                <a:effectLst/>
                <a:latin typeface="+mn-lt"/>
                <a:ea typeface="Times New Roman" panose="02020603050405020304" pitchFamily="18" charset="0"/>
                <a:cs typeface="Aptos" panose="020B0004020202020204" pitchFamily="34" charset="0"/>
              </a:rPr>
              <a:t>Kahden logon kalvot: Käyttö vain poikkeustapauksissa järjestöllisissä yhteisissä tilaisuuksissa ja keskuksen sisäisessä viestinnässä.</a:t>
            </a:r>
            <a:endParaRPr lang="fi-FI" sz="1400" dirty="0">
              <a:solidFill>
                <a:srgbClr val="FF0000"/>
              </a:solidFill>
              <a:latin typeface="+mn-lt"/>
            </a:endParaRPr>
          </a:p>
        </p:txBody>
      </p:sp>
    </p:spTree>
    <p:extLst>
      <p:ext uri="{BB962C8B-B14F-4D97-AF65-F5344CB8AC3E}">
        <p14:creationId xmlns:p14="http://schemas.microsoft.com/office/powerpoint/2010/main" val="3871348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sältökalvo jJärjestölliset yhteiset tilaisuudet ja keskuksen sisäinen viestintä">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1208310"/>
            <a:ext cx="10580888" cy="4539571"/>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2" name="Kuva 11">
            <a:extLst>
              <a:ext uri="{FF2B5EF4-FFF2-40B4-BE49-F238E27FC236}">
                <a16:creationId xmlns:a16="http://schemas.microsoft.com/office/drawing/2014/main" id="{0F91162C-FCF4-4FE2-921F-3C2D69757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3" name="Otsikko 1">
            <a:extLst>
              <a:ext uri="{FF2B5EF4-FFF2-40B4-BE49-F238E27FC236}">
                <a16:creationId xmlns:a16="http://schemas.microsoft.com/office/drawing/2014/main" id="{49A518EA-A96B-4C5F-8242-1679CDEDCDB7}"/>
              </a:ext>
            </a:extLst>
          </p:cNvPr>
          <p:cNvSpPr>
            <a:spLocks noGrp="1"/>
          </p:cNvSpPr>
          <p:nvPr>
            <p:ph type="title" hasCustomPrompt="1"/>
          </p:nvPr>
        </p:nvSpPr>
        <p:spPr>
          <a:xfrm>
            <a:off x="753862" y="162756"/>
            <a:ext cx="9278471" cy="883023"/>
          </a:xfrm>
          <a:prstGeom prst="rect">
            <a:avLst/>
          </a:prstGeom>
          <a:noFill/>
        </p:spPr>
        <p:txBody>
          <a:bodyPr tIns="396000" rtlCol="0" anchor="t"/>
          <a:lstStyle>
            <a:lvl1pPr>
              <a:lnSpc>
                <a:spcPct val="80000"/>
              </a:lnSpc>
              <a:defRPr sz="3800" b="1" cap="none" spc="0" baseline="0">
                <a:solidFill>
                  <a:schemeClr val="accent1"/>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Päivämäärän paikkamerkki 3">
            <a:extLst>
              <a:ext uri="{FF2B5EF4-FFF2-40B4-BE49-F238E27FC236}">
                <a16:creationId xmlns:a16="http://schemas.microsoft.com/office/drawing/2014/main" id="{C4F6120F-4FB6-492D-B561-8960D9EBF048}"/>
              </a:ext>
            </a:extLst>
          </p:cNvPr>
          <p:cNvSpPr>
            <a:spLocks noGrp="1"/>
          </p:cNvSpPr>
          <p:nvPr>
            <p:ph type="dt" sz="half" idx="2"/>
          </p:nvPr>
        </p:nvSpPr>
        <p:spPr>
          <a:xfrm>
            <a:off x="10624008" y="6355975"/>
            <a:ext cx="144824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1" name="Alatunnisteen paikkamerkki 4">
            <a:extLst>
              <a:ext uri="{FF2B5EF4-FFF2-40B4-BE49-F238E27FC236}">
                <a16:creationId xmlns:a16="http://schemas.microsoft.com/office/drawing/2014/main" id="{A8F90187-8FF0-4482-A71C-ACB65D40A87B}"/>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pic>
        <p:nvPicPr>
          <p:cNvPr id="2" name="Kuva 1" descr="Kuva, joka sisältää kohteen teksti&#10;&#10;Kuvaus luotu automaattisesti">
            <a:extLst>
              <a:ext uri="{FF2B5EF4-FFF2-40B4-BE49-F238E27FC236}">
                <a16:creationId xmlns:a16="http://schemas.microsoft.com/office/drawing/2014/main" id="{52C7C150-F153-D923-E2A2-7F0739F5CA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6534" y="6037234"/>
            <a:ext cx="2706754" cy="530545"/>
          </a:xfrm>
          <a:prstGeom prst="rect">
            <a:avLst/>
          </a:prstGeom>
        </p:spPr>
      </p:pic>
      <p:sp>
        <p:nvSpPr>
          <p:cNvPr id="6" name="Tekstin paikkamerkki 17">
            <a:extLst>
              <a:ext uri="{FF2B5EF4-FFF2-40B4-BE49-F238E27FC236}">
                <a16:creationId xmlns:a16="http://schemas.microsoft.com/office/drawing/2014/main" id="{6F914ED3-BCAA-A206-85F1-CC7B47D06B4C}"/>
              </a:ext>
            </a:extLst>
          </p:cNvPr>
          <p:cNvSpPr>
            <a:spLocks noGrp="1"/>
          </p:cNvSpPr>
          <p:nvPr>
            <p:ph type="body" sz="quarter" idx="52" hasCustomPrompt="1"/>
          </p:nvPr>
        </p:nvSpPr>
        <p:spPr>
          <a:xfrm>
            <a:off x="68068" y="77133"/>
            <a:ext cx="11124188" cy="484656"/>
          </a:xfrm>
          <a:prstGeom prst="rect">
            <a:avLst/>
          </a:prstGeom>
        </p:spPr>
        <p:txBody>
          <a:bodyPr rtlCol="0"/>
          <a:lstStyle>
            <a:lvl1pPr marL="0" indent="0" algn="l">
              <a:lnSpc>
                <a:spcPct val="80000"/>
              </a:lnSpc>
              <a:spcBef>
                <a:spcPts val="0"/>
              </a:spcBef>
              <a:buNone/>
              <a:defRPr sz="1400" b="0" i="0" cap="none" spc="0" baseline="0">
                <a:solidFill>
                  <a:schemeClr val="tx1"/>
                </a:solidFill>
                <a:latin typeface="+mn-lt"/>
              </a:defRPr>
            </a:lvl1pPr>
          </a:lstStyle>
          <a:p>
            <a:r>
              <a:rPr lang="fi-FI" sz="1400" dirty="0">
                <a:solidFill>
                  <a:srgbClr val="000000"/>
                </a:solidFill>
                <a:effectLst/>
                <a:latin typeface="+mn-lt"/>
                <a:ea typeface="Times New Roman" panose="02020603050405020304" pitchFamily="18" charset="0"/>
                <a:cs typeface="Aptos" panose="020B0004020202020204" pitchFamily="34" charset="0"/>
              </a:rPr>
              <a:t>Kahden logon kalvot: Käyttö vain poikkeustapauksissa järjestöllisissä yhteisissä tilaisuuksissa ja keskuksen sisäisessä viestinnässä.</a:t>
            </a:r>
            <a:endParaRPr lang="fi-FI" sz="1400" dirty="0">
              <a:solidFill>
                <a:srgbClr val="FF0000"/>
              </a:solidFill>
              <a:latin typeface="+mn-lt"/>
            </a:endParaRPr>
          </a:p>
        </p:txBody>
      </p:sp>
    </p:spTree>
    <p:extLst>
      <p:ext uri="{BB962C8B-B14F-4D97-AF65-F5344CB8AC3E}">
        <p14:creationId xmlns:p14="http://schemas.microsoft.com/office/powerpoint/2010/main" val="608345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KN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3A674C-8414-BC2D-59AB-FE2E19D88536}"/>
              </a:ext>
            </a:extLst>
          </p:cNvPr>
          <p:cNvSpPr>
            <a:spLocks noGrp="1"/>
          </p:cNvSpPr>
          <p:nvPr>
            <p:ph type="ctrTitle"/>
          </p:nvPr>
        </p:nvSpPr>
        <p:spPr>
          <a:xfrm>
            <a:off x="-33867" y="2889956"/>
            <a:ext cx="12225867" cy="902230"/>
          </a:xfrm>
          <a:prstGeom prst="rect">
            <a:avLst/>
          </a:prstGeom>
        </p:spPr>
        <p:txBody>
          <a:bodyPr anchor="b">
            <a:normAutofit/>
          </a:bodyPr>
          <a:lstStyle>
            <a:lvl1pPr algn="ctr">
              <a:defRPr sz="4800" b="1">
                <a:solidFill>
                  <a:schemeClr val="accent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12B9E9B7-C2CC-2B27-6274-2D77002B33B1}"/>
              </a:ext>
            </a:extLst>
          </p:cNvPr>
          <p:cNvSpPr>
            <a:spLocks noGrp="1"/>
          </p:cNvSpPr>
          <p:nvPr>
            <p:ph type="subTitle" idx="1"/>
          </p:nvPr>
        </p:nvSpPr>
        <p:spPr>
          <a:xfrm>
            <a:off x="19756" y="4042305"/>
            <a:ext cx="12172244"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11" name="Kuva 10">
            <a:extLst>
              <a:ext uri="{FF2B5EF4-FFF2-40B4-BE49-F238E27FC236}">
                <a16:creationId xmlns:a16="http://schemas.microsoft.com/office/drawing/2014/main" id="{C3D96FB6-5828-BA89-BE24-42F20B43C2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779" y="-195522"/>
            <a:ext cx="4364377" cy="3085478"/>
          </a:xfrm>
          <a:prstGeom prst="rect">
            <a:avLst/>
          </a:prstGeom>
        </p:spPr>
      </p:pic>
      <p:sp>
        <p:nvSpPr>
          <p:cNvPr id="12" name="Päivämäärän paikkamerkki 3">
            <a:extLst>
              <a:ext uri="{FF2B5EF4-FFF2-40B4-BE49-F238E27FC236}">
                <a16:creationId xmlns:a16="http://schemas.microsoft.com/office/drawing/2014/main" id="{FC3F6789-388C-AA18-B4EE-34CE2DE9B84C}"/>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13" name="Alatunnisteen paikkamerkki 4">
            <a:extLst>
              <a:ext uri="{FF2B5EF4-FFF2-40B4-BE49-F238E27FC236}">
                <a16:creationId xmlns:a16="http://schemas.microsoft.com/office/drawing/2014/main" id="{8D5695D1-D5F5-AFB6-5EB8-F2D24E637AAA}"/>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sp>
        <p:nvSpPr>
          <p:cNvPr id="15" name="Dian numeron paikkamerkki 6">
            <a:extLst>
              <a:ext uri="{FF2B5EF4-FFF2-40B4-BE49-F238E27FC236}">
                <a16:creationId xmlns:a16="http://schemas.microsoft.com/office/drawing/2014/main" id="{EE70862D-4531-5D8C-C745-6CD8D1A9E369}"/>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2063398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MKN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3FDC6E-352F-E8A3-D5F2-45294B671D21}"/>
              </a:ext>
            </a:extLst>
          </p:cNvPr>
          <p:cNvSpPr>
            <a:spLocks noGrp="1"/>
          </p:cNvSpPr>
          <p:nvPr>
            <p:ph type="title"/>
          </p:nvPr>
        </p:nvSpPr>
        <p:spPr>
          <a:xfrm>
            <a:off x="838200" y="365125"/>
            <a:ext cx="10515600" cy="971603"/>
          </a:xfrm>
          <a:prstGeom prst="rect">
            <a:avLst/>
          </a:prstGeom>
        </p:spPr>
        <p:txBody>
          <a:bodyPr/>
          <a:lstStyle>
            <a:lvl1pPr algn="l">
              <a:defRPr b="1">
                <a:solidFill>
                  <a:schemeClr val="accent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8BE2201-3FCB-A5AE-6AA7-81DFD23A92F0}"/>
              </a:ext>
            </a:extLst>
          </p:cNvPr>
          <p:cNvSpPr>
            <a:spLocks noGrp="1"/>
          </p:cNvSpPr>
          <p:nvPr>
            <p:ph idx="1"/>
          </p:nvPr>
        </p:nvSpPr>
        <p:spPr>
          <a:xfrm>
            <a:off x="838200" y="1478844"/>
            <a:ext cx="10515600" cy="469811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i-FI" dirty="0"/>
              <a:t>Muokkaa tekstin perustyylejä napsauttamalla</a:t>
            </a:r>
          </a:p>
          <a:p>
            <a:pPr lvl="1"/>
            <a:r>
              <a:rPr lang="fi-FI" dirty="0"/>
              <a:t>toinen taso</a:t>
            </a:r>
          </a:p>
          <a:p>
            <a:pPr lvl="2"/>
            <a:r>
              <a:rPr lang="fi-FI" dirty="0"/>
              <a:t>kolmas taso</a:t>
            </a:r>
          </a:p>
        </p:txBody>
      </p:sp>
      <p:sp>
        <p:nvSpPr>
          <p:cNvPr id="4" name="Päivämäärän paikkamerkki 3">
            <a:extLst>
              <a:ext uri="{FF2B5EF4-FFF2-40B4-BE49-F238E27FC236}">
                <a16:creationId xmlns:a16="http://schemas.microsoft.com/office/drawing/2014/main" id="{254E1664-62AE-ABED-96D7-4908DF2E9D43}"/>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5" name="Alatunnisteen paikkamerkki 4">
            <a:extLst>
              <a:ext uri="{FF2B5EF4-FFF2-40B4-BE49-F238E27FC236}">
                <a16:creationId xmlns:a16="http://schemas.microsoft.com/office/drawing/2014/main" id="{7A394797-E4BB-955B-D5C5-44E1B332F139}"/>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pic>
        <p:nvPicPr>
          <p:cNvPr id="7" name="Kuva 6" descr="Kuva, joka sisältää kohteen teksti&#10;&#10;Kuvaus luotu automaattisesti">
            <a:extLst>
              <a:ext uri="{FF2B5EF4-FFF2-40B4-BE49-F238E27FC236}">
                <a16:creationId xmlns:a16="http://schemas.microsoft.com/office/drawing/2014/main" id="{3AFA8783-FF7B-7D8F-ED41-CD86AE4312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299" y="5957939"/>
            <a:ext cx="3611701" cy="707921"/>
          </a:xfrm>
          <a:prstGeom prst="rect">
            <a:avLst/>
          </a:prstGeom>
        </p:spPr>
      </p:pic>
      <p:sp>
        <p:nvSpPr>
          <p:cNvPr id="8" name="Dian numeron paikkamerkki 6">
            <a:extLst>
              <a:ext uri="{FF2B5EF4-FFF2-40B4-BE49-F238E27FC236}">
                <a16:creationId xmlns:a16="http://schemas.microsoft.com/office/drawing/2014/main" id="{8C7D6498-2336-04C4-72F1-B2E350A3443D}"/>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2236646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KN_kuva ja teksti">
    <p:spTree>
      <p:nvGrpSpPr>
        <p:cNvPr id="1" name=""/>
        <p:cNvGrpSpPr/>
        <p:nvPr/>
      </p:nvGrpSpPr>
      <p:grpSpPr>
        <a:xfrm>
          <a:off x="0" y="0"/>
          <a:ext cx="0" cy="0"/>
          <a:chOff x="0" y="0"/>
          <a:chExt cx="0" cy="0"/>
        </a:xfrm>
      </p:grpSpPr>
      <p:sp>
        <p:nvSpPr>
          <p:cNvPr id="7" name="Kuvan paikkamerkki 7">
            <a:extLst>
              <a:ext uri="{FF2B5EF4-FFF2-40B4-BE49-F238E27FC236}">
                <a16:creationId xmlns:a16="http://schemas.microsoft.com/office/drawing/2014/main" id="{2417E0F2-E2DF-CE7B-3442-832C28ECD511}"/>
              </a:ext>
            </a:extLst>
          </p:cNvPr>
          <p:cNvSpPr>
            <a:spLocks noGrp="1"/>
          </p:cNvSpPr>
          <p:nvPr>
            <p:ph type="pic" sz="quarter" idx="13"/>
          </p:nvPr>
        </p:nvSpPr>
        <p:spPr>
          <a:xfrm>
            <a:off x="666044" y="1128888"/>
            <a:ext cx="5023557" cy="4960761"/>
          </a:xfrm>
          <a:prstGeom prst="rect">
            <a:avLst/>
          </a:prstGeom>
          <a:solidFill>
            <a:schemeClr val="bg2"/>
          </a:solidFill>
        </p:spPr>
        <p:txBody>
          <a:bodyPr rtlCol="0"/>
          <a:lstStyle>
            <a:lvl1pPr marL="0" indent="0" algn="ctr">
              <a:buNone/>
              <a:defRPr sz="2000" baseline="0"/>
            </a:lvl1pPr>
          </a:lstStyle>
          <a:p>
            <a:pPr rtl="0"/>
            <a:endParaRPr lang="fi-FI" noProof="0" dirty="0"/>
          </a:p>
          <a:p>
            <a:pPr rtl="0"/>
            <a:endParaRPr lang="fi-FI" noProof="0" dirty="0"/>
          </a:p>
          <a:p>
            <a:pPr rtl="0"/>
            <a:endParaRPr lang="fi-FI" noProof="0" dirty="0"/>
          </a:p>
          <a:p>
            <a:pPr rtl="0"/>
            <a:endParaRPr lang="fi-FI" noProof="0" dirty="0"/>
          </a:p>
          <a:p>
            <a:pPr rtl="0"/>
            <a:r>
              <a:rPr lang="fi-FI" noProof="0" dirty="0"/>
              <a:t>Lisää valokuva napsauttamalla</a:t>
            </a:r>
          </a:p>
        </p:txBody>
      </p:sp>
      <p:sp>
        <p:nvSpPr>
          <p:cNvPr id="9" name="Päivämäärän paikkamerkki 3">
            <a:extLst>
              <a:ext uri="{FF2B5EF4-FFF2-40B4-BE49-F238E27FC236}">
                <a16:creationId xmlns:a16="http://schemas.microsoft.com/office/drawing/2014/main" id="{F6CADA5C-5605-FEDA-CECD-9433CBA5107A}"/>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10" name="Alatunnisteen paikkamerkki 4">
            <a:extLst>
              <a:ext uri="{FF2B5EF4-FFF2-40B4-BE49-F238E27FC236}">
                <a16:creationId xmlns:a16="http://schemas.microsoft.com/office/drawing/2014/main" id="{C2A9074E-A4EC-F3DF-FA3F-4FF62AB8711A}"/>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pic>
        <p:nvPicPr>
          <p:cNvPr id="11" name="Kuva 10" descr="Kuva, joka sisältää kohteen teksti&#10;&#10;Kuvaus luotu automaattisesti">
            <a:extLst>
              <a:ext uri="{FF2B5EF4-FFF2-40B4-BE49-F238E27FC236}">
                <a16:creationId xmlns:a16="http://schemas.microsoft.com/office/drawing/2014/main" id="{1C56BDE3-9BB0-4C5A-A915-BB631C352D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299" y="5957939"/>
            <a:ext cx="3611701" cy="707921"/>
          </a:xfrm>
          <a:prstGeom prst="rect">
            <a:avLst/>
          </a:prstGeom>
        </p:spPr>
      </p:pic>
      <p:sp>
        <p:nvSpPr>
          <p:cNvPr id="12" name="Dian numeron paikkamerkki 6">
            <a:extLst>
              <a:ext uri="{FF2B5EF4-FFF2-40B4-BE49-F238E27FC236}">
                <a16:creationId xmlns:a16="http://schemas.microsoft.com/office/drawing/2014/main" id="{9E8ED097-6800-1C4A-FC4D-527FE37C76CA}"/>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
        <p:nvSpPr>
          <p:cNvPr id="13" name="Otsikko 1">
            <a:extLst>
              <a:ext uri="{FF2B5EF4-FFF2-40B4-BE49-F238E27FC236}">
                <a16:creationId xmlns:a16="http://schemas.microsoft.com/office/drawing/2014/main" id="{A139D622-6226-D00F-85EA-72EAB65BAAE1}"/>
              </a:ext>
            </a:extLst>
          </p:cNvPr>
          <p:cNvSpPr>
            <a:spLocks noGrp="1"/>
          </p:cNvSpPr>
          <p:nvPr>
            <p:ph type="title"/>
          </p:nvPr>
        </p:nvSpPr>
        <p:spPr>
          <a:xfrm>
            <a:off x="544689" y="344159"/>
            <a:ext cx="10515600" cy="1325563"/>
          </a:xfrm>
          <a:prstGeom prst="rect">
            <a:avLst/>
          </a:prstGeom>
        </p:spPr>
        <p:txBody>
          <a:bodyPr/>
          <a:lstStyle>
            <a:lvl1pPr algn="l">
              <a:defRPr b="1">
                <a:solidFill>
                  <a:schemeClr val="accent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4" name="Sisällön paikkamerkki 2">
            <a:extLst>
              <a:ext uri="{FF2B5EF4-FFF2-40B4-BE49-F238E27FC236}">
                <a16:creationId xmlns:a16="http://schemas.microsoft.com/office/drawing/2014/main" id="{2B64E31E-06FA-AFFD-BF4D-E0B2F1198A8B}"/>
              </a:ext>
            </a:extLst>
          </p:cNvPr>
          <p:cNvSpPr>
            <a:spLocks noGrp="1"/>
          </p:cNvSpPr>
          <p:nvPr>
            <p:ph idx="1"/>
          </p:nvPr>
        </p:nvSpPr>
        <p:spPr>
          <a:xfrm>
            <a:off x="5926666" y="1128888"/>
            <a:ext cx="6265334" cy="496076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i-FI" dirty="0"/>
              <a:t>Muokkaa tekstin perustyylejä napsauttamalla</a:t>
            </a:r>
          </a:p>
          <a:p>
            <a:pPr lvl="1"/>
            <a:r>
              <a:rPr lang="fi-FI" dirty="0"/>
              <a:t>toinen taso</a:t>
            </a:r>
          </a:p>
          <a:p>
            <a:pPr lvl="2"/>
            <a:r>
              <a:rPr lang="fi-FI" dirty="0"/>
              <a:t>kolmas taso</a:t>
            </a:r>
          </a:p>
        </p:txBody>
      </p:sp>
    </p:spTree>
    <p:extLst>
      <p:ext uri="{BB962C8B-B14F-4D97-AF65-F5344CB8AC3E}">
        <p14:creationId xmlns:p14="http://schemas.microsoft.com/office/powerpoint/2010/main" val="4112978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MKN_kuva ja teksti">
    <p:spTree>
      <p:nvGrpSpPr>
        <p:cNvPr id="1" name=""/>
        <p:cNvGrpSpPr/>
        <p:nvPr/>
      </p:nvGrpSpPr>
      <p:grpSpPr>
        <a:xfrm>
          <a:off x="0" y="0"/>
          <a:ext cx="0" cy="0"/>
          <a:chOff x="0" y="0"/>
          <a:chExt cx="0" cy="0"/>
        </a:xfrm>
      </p:grpSpPr>
      <p:sp>
        <p:nvSpPr>
          <p:cNvPr id="7" name="Kuvan paikkamerkki 7">
            <a:extLst>
              <a:ext uri="{FF2B5EF4-FFF2-40B4-BE49-F238E27FC236}">
                <a16:creationId xmlns:a16="http://schemas.microsoft.com/office/drawing/2014/main" id="{2417E0F2-E2DF-CE7B-3442-832C28ECD511}"/>
              </a:ext>
            </a:extLst>
          </p:cNvPr>
          <p:cNvSpPr>
            <a:spLocks noGrp="1"/>
          </p:cNvSpPr>
          <p:nvPr>
            <p:ph type="pic" sz="quarter" idx="13"/>
          </p:nvPr>
        </p:nvSpPr>
        <p:spPr>
          <a:xfrm>
            <a:off x="6920238" y="1263824"/>
            <a:ext cx="5023557" cy="4516087"/>
          </a:xfrm>
          <a:prstGeom prst="rect">
            <a:avLst/>
          </a:prstGeom>
          <a:solidFill>
            <a:schemeClr val="bg2"/>
          </a:solidFill>
        </p:spPr>
        <p:txBody>
          <a:bodyPr rtlCol="0"/>
          <a:lstStyle>
            <a:lvl1pPr marL="0" indent="0" algn="ctr">
              <a:buNone/>
              <a:defRPr sz="2000" baseline="0"/>
            </a:lvl1pPr>
          </a:lstStyle>
          <a:p>
            <a:pPr rtl="0"/>
            <a:endParaRPr lang="fi-FI" noProof="0" dirty="0"/>
          </a:p>
          <a:p>
            <a:pPr rtl="0"/>
            <a:endParaRPr lang="fi-FI" noProof="0" dirty="0"/>
          </a:p>
          <a:p>
            <a:pPr rtl="0"/>
            <a:endParaRPr lang="fi-FI" noProof="0" dirty="0"/>
          </a:p>
          <a:p>
            <a:pPr rtl="0"/>
            <a:r>
              <a:rPr lang="fi-FI" noProof="0" dirty="0"/>
              <a:t>Lisää valokuva napsauttamalla</a:t>
            </a:r>
          </a:p>
        </p:txBody>
      </p:sp>
      <p:sp>
        <p:nvSpPr>
          <p:cNvPr id="9" name="Päivämäärän paikkamerkki 3">
            <a:extLst>
              <a:ext uri="{FF2B5EF4-FFF2-40B4-BE49-F238E27FC236}">
                <a16:creationId xmlns:a16="http://schemas.microsoft.com/office/drawing/2014/main" id="{F6CADA5C-5605-FEDA-CECD-9433CBA5107A}"/>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10" name="Alatunnisteen paikkamerkki 4">
            <a:extLst>
              <a:ext uri="{FF2B5EF4-FFF2-40B4-BE49-F238E27FC236}">
                <a16:creationId xmlns:a16="http://schemas.microsoft.com/office/drawing/2014/main" id="{C2A9074E-A4EC-F3DF-FA3F-4FF62AB8711A}"/>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pic>
        <p:nvPicPr>
          <p:cNvPr id="11" name="Kuva 10" descr="Kuva, joka sisältää kohteen teksti&#10;&#10;Kuvaus luotu automaattisesti">
            <a:extLst>
              <a:ext uri="{FF2B5EF4-FFF2-40B4-BE49-F238E27FC236}">
                <a16:creationId xmlns:a16="http://schemas.microsoft.com/office/drawing/2014/main" id="{1C56BDE3-9BB0-4C5A-A915-BB631C352D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299" y="5957939"/>
            <a:ext cx="3611701" cy="707921"/>
          </a:xfrm>
          <a:prstGeom prst="rect">
            <a:avLst/>
          </a:prstGeom>
        </p:spPr>
      </p:pic>
      <p:sp>
        <p:nvSpPr>
          <p:cNvPr id="12" name="Dian numeron paikkamerkki 6">
            <a:extLst>
              <a:ext uri="{FF2B5EF4-FFF2-40B4-BE49-F238E27FC236}">
                <a16:creationId xmlns:a16="http://schemas.microsoft.com/office/drawing/2014/main" id="{9E8ED097-6800-1C4A-FC4D-527FE37C76CA}"/>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
        <p:nvSpPr>
          <p:cNvPr id="13" name="Otsikko 1">
            <a:extLst>
              <a:ext uri="{FF2B5EF4-FFF2-40B4-BE49-F238E27FC236}">
                <a16:creationId xmlns:a16="http://schemas.microsoft.com/office/drawing/2014/main" id="{A139D622-6226-D00F-85EA-72EAB65BAAE1}"/>
              </a:ext>
            </a:extLst>
          </p:cNvPr>
          <p:cNvSpPr>
            <a:spLocks noGrp="1"/>
          </p:cNvSpPr>
          <p:nvPr>
            <p:ph type="title"/>
          </p:nvPr>
        </p:nvSpPr>
        <p:spPr>
          <a:xfrm>
            <a:off x="544689" y="344159"/>
            <a:ext cx="10515600" cy="1325563"/>
          </a:xfrm>
          <a:prstGeom prst="rect">
            <a:avLst/>
          </a:prstGeom>
        </p:spPr>
        <p:txBody>
          <a:bodyPr/>
          <a:lstStyle>
            <a:lvl1pPr algn="l">
              <a:defRPr b="1">
                <a:solidFill>
                  <a:schemeClr val="accent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4" name="Sisällön paikkamerkki 2">
            <a:extLst>
              <a:ext uri="{FF2B5EF4-FFF2-40B4-BE49-F238E27FC236}">
                <a16:creationId xmlns:a16="http://schemas.microsoft.com/office/drawing/2014/main" id="{2B64E31E-06FA-AFFD-BF4D-E0B2F1198A8B}"/>
              </a:ext>
            </a:extLst>
          </p:cNvPr>
          <p:cNvSpPr>
            <a:spLocks noGrp="1"/>
          </p:cNvSpPr>
          <p:nvPr>
            <p:ph idx="1"/>
          </p:nvPr>
        </p:nvSpPr>
        <p:spPr>
          <a:xfrm>
            <a:off x="544689" y="1263824"/>
            <a:ext cx="6265334" cy="50480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i-FI" dirty="0"/>
              <a:t>Muokkaa tekstin perustyylejä napsauttamalla</a:t>
            </a:r>
          </a:p>
          <a:p>
            <a:pPr lvl="1"/>
            <a:r>
              <a:rPr lang="fi-FI" dirty="0"/>
              <a:t>toinen taso</a:t>
            </a:r>
          </a:p>
          <a:p>
            <a:pPr lvl="2"/>
            <a:r>
              <a:rPr lang="fi-FI" dirty="0"/>
              <a:t>kolmas taso</a:t>
            </a:r>
          </a:p>
        </p:txBody>
      </p:sp>
    </p:spTree>
    <p:extLst>
      <p:ext uri="{BB962C8B-B14F-4D97-AF65-F5344CB8AC3E}">
        <p14:creationId xmlns:p14="http://schemas.microsoft.com/office/powerpoint/2010/main" val="264063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KN_Vain otsikko">
    <p:spTree>
      <p:nvGrpSpPr>
        <p:cNvPr id="1" name=""/>
        <p:cNvGrpSpPr/>
        <p:nvPr/>
      </p:nvGrpSpPr>
      <p:grpSpPr>
        <a:xfrm>
          <a:off x="0" y="0"/>
          <a:ext cx="0" cy="0"/>
          <a:chOff x="0" y="0"/>
          <a:chExt cx="0" cy="0"/>
        </a:xfrm>
      </p:grpSpPr>
      <p:sp>
        <p:nvSpPr>
          <p:cNvPr id="6" name="Päivämäärän paikkamerkki 3">
            <a:extLst>
              <a:ext uri="{FF2B5EF4-FFF2-40B4-BE49-F238E27FC236}">
                <a16:creationId xmlns:a16="http://schemas.microsoft.com/office/drawing/2014/main" id="{916710B1-B3AD-92AF-5459-9789467D9E7E}"/>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7" name="Alatunnisteen paikkamerkki 4">
            <a:extLst>
              <a:ext uri="{FF2B5EF4-FFF2-40B4-BE49-F238E27FC236}">
                <a16:creationId xmlns:a16="http://schemas.microsoft.com/office/drawing/2014/main" id="{9547B812-703B-13E9-EAFC-8CC5B7CCA150}"/>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pic>
        <p:nvPicPr>
          <p:cNvPr id="8" name="Kuva 7" descr="Kuva, joka sisältää kohteen teksti&#10;&#10;Kuvaus luotu automaattisesti">
            <a:extLst>
              <a:ext uri="{FF2B5EF4-FFF2-40B4-BE49-F238E27FC236}">
                <a16:creationId xmlns:a16="http://schemas.microsoft.com/office/drawing/2014/main" id="{6D6AB74E-4755-DA3E-D947-AF013F050B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299" y="5957939"/>
            <a:ext cx="3611701" cy="707921"/>
          </a:xfrm>
          <a:prstGeom prst="rect">
            <a:avLst/>
          </a:prstGeom>
        </p:spPr>
      </p:pic>
      <p:sp>
        <p:nvSpPr>
          <p:cNvPr id="9" name="Dian numeron paikkamerkki 6">
            <a:extLst>
              <a:ext uri="{FF2B5EF4-FFF2-40B4-BE49-F238E27FC236}">
                <a16:creationId xmlns:a16="http://schemas.microsoft.com/office/drawing/2014/main" id="{BB885544-F370-B10C-BC55-1F99FAEC7616}"/>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
        <p:nvSpPr>
          <p:cNvPr id="10" name="Otsikko 1">
            <a:extLst>
              <a:ext uri="{FF2B5EF4-FFF2-40B4-BE49-F238E27FC236}">
                <a16:creationId xmlns:a16="http://schemas.microsoft.com/office/drawing/2014/main" id="{63916F0D-7323-2B9B-91FC-F78B9E88A36D}"/>
              </a:ext>
            </a:extLst>
          </p:cNvPr>
          <p:cNvSpPr>
            <a:spLocks noGrp="1"/>
          </p:cNvSpPr>
          <p:nvPr>
            <p:ph type="title"/>
          </p:nvPr>
        </p:nvSpPr>
        <p:spPr>
          <a:xfrm>
            <a:off x="533400" y="499379"/>
            <a:ext cx="10515600" cy="1325563"/>
          </a:xfrm>
          <a:prstGeom prst="rect">
            <a:avLst/>
          </a:prstGeom>
        </p:spPr>
        <p:txBody>
          <a:bodyPr/>
          <a:lstStyle>
            <a:lvl1pPr algn="l">
              <a:defRPr b="1">
                <a:solidFill>
                  <a:schemeClr val="accent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335918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MKN_tyhjä pohja">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939144E1-62EE-87EE-59C5-FE67D2C5AE98}"/>
              </a:ext>
            </a:extLst>
          </p:cNvPr>
          <p:cNvSpPr>
            <a:spLocks noGrp="1"/>
          </p:cNvSpPr>
          <p:nvPr>
            <p:ph type="dt" sz="half" idx="10"/>
          </p:nvPr>
        </p:nvSpPr>
        <p:spPr>
          <a:xfrm>
            <a:off x="217311" y="6349647"/>
            <a:ext cx="2743200" cy="365125"/>
          </a:xfrm>
          <a:prstGeom prst="rect">
            <a:avLst/>
          </a:prstGeom>
        </p:spPr>
        <p:txBody>
          <a:bodyPr/>
          <a:lstStyle/>
          <a:p>
            <a:fld id="{F2D8E878-B334-4C88-B6EF-0F85DB5B1B18}" type="datetimeFigureOut">
              <a:rPr lang="fi-FI" smtClean="0"/>
              <a:t>17.4.2026</a:t>
            </a:fld>
            <a:endParaRPr lang="fi-FI"/>
          </a:p>
        </p:txBody>
      </p:sp>
      <p:sp>
        <p:nvSpPr>
          <p:cNvPr id="6" name="Alatunnisteen paikkamerkki 4">
            <a:extLst>
              <a:ext uri="{FF2B5EF4-FFF2-40B4-BE49-F238E27FC236}">
                <a16:creationId xmlns:a16="http://schemas.microsoft.com/office/drawing/2014/main" id="{08B552EB-E01A-E41F-7131-C14003908994}"/>
              </a:ext>
            </a:extLst>
          </p:cNvPr>
          <p:cNvSpPr>
            <a:spLocks noGrp="1"/>
          </p:cNvSpPr>
          <p:nvPr>
            <p:ph type="ftr" sz="quarter" idx="11"/>
          </p:nvPr>
        </p:nvSpPr>
        <p:spPr>
          <a:xfrm>
            <a:off x="1250245" y="6349647"/>
            <a:ext cx="4114800" cy="365125"/>
          </a:xfrm>
          <a:prstGeom prst="rect">
            <a:avLst/>
          </a:prstGeom>
        </p:spPr>
        <p:txBody>
          <a:bodyPr/>
          <a:lstStyle>
            <a:lvl1pPr algn="l">
              <a:defRPr/>
            </a:lvl1pPr>
          </a:lstStyle>
          <a:p>
            <a:endParaRPr lang="fi-FI" dirty="0"/>
          </a:p>
        </p:txBody>
      </p:sp>
      <p:pic>
        <p:nvPicPr>
          <p:cNvPr id="7" name="Kuva 6" descr="Kuva, joka sisältää kohteen teksti&#10;&#10;Kuvaus luotu automaattisesti">
            <a:extLst>
              <a:ext uri="{FF2B5EF4-FFF2-40B4-BE49-F238E27FC236}">
                <a16:creationId xmlns:a16="http://schemas.microsoft.com/office/drawing/2014/main" id="{4EF53E4A-7CB7-512B-98CF-5A39F0C1C5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299" y="5957939"/>
            <a:ext cx="3611701" cy="707921"/>
          </a:xfrm>
          <a:prstGeom prst="rect">
            <a:avLst/>
          </a:prstGeom>
        </p:spPr>
      </p:pic>
      <p:sp>
        <p:nvSpPr>
          <p:cNvPr id="8" name="Dian numeron paikkamerkki 6">
            <a:extLst>
              <a:ext uri="{FF2B5EF4-FFF2-40B4-BE49-F238E27FC236}">
                <a16:creationId xmlns:a16="http://schemas.microsoft.com/office/drawing/2014/main" id="{308A90E9-6DC4-D954-DAC3-B29F488373E8}"/>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1080699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332B57-459F-4669-8A88-96A6A1E147B5}"/>
              </a:ext>
            </a:extLst>
          </p:cNvPr>
          <p:cNvSpPr>
            <a:spLocks noGrp="1"/>
          </p:cNvSpPr>
          <p:nvPr>
            <p:ph type="title" hasCustomPrompt="1"/>
          </p:nvPr>
        </p:nvSpPr>
        <p:spPr>
          <a:xfrm>
            <a:off x="1280673" y="2891118"/>
            <a:ext cx="9278471" cy="1680882"/>
          </a:xfrm>
          <a:prstGeom prst="rect">
            <a:avLst/>
          </a:prstGeom>
          <a:noFill/>
        </p:spPr>
        <p:txBody>
          <a:bodyPr tIns="396000" rtlCol="0" anchor="t"/>
          <a:lstStyle>
            <a:lvl1pPr>
              <a:lnSpc>
                <a:spcPct val="80000"/>
              </a:lnSpc>
              <a:defRPr sz="4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1280673" y="5554500"/>
            <a:ext cx="5758074" cy="713975"/>
          </a:xfrm>
          <a:prstGeom prst="rect">
            <a:avLst/>
          </a:prstGeom>
          <a:noFill/>
        </p:spPr>
        <p:txBody>
          <a:bodyPr rtlCol="0" anchor="t"/>
          <a:lstStyle>
            <a:lvl1pPr marL="0" indent="0">
              <a:lnSpc>
                <a:spcPct val="100000"/>
              </a:lnSpc>
              <a:buNone/>
              <a:defRPr sz="2000" i="0" cap="none" spc="0" baseline="0">
                <a:solidFill>
                  <a:schemeClr val="accent2"/>
                </a:solidFill>
                <a:latin typeface="+mn-lt"/>
              </a:defRPr>
            </a:lvl1pPr>
          </a:lstStyle>
          <a:p>
            <a:pPr lvl="0" rtl="0"/>
            <a:r>
              <a:rPr lang="fi-FI" noProof="0" dirty="0"/>
              <a:t>Lisää tekstiä napsauttamalla</a:t>
            </a:r>
          </a:p>
        </p:txBody>
      </p:sp>
      <p:pic>
        <p:nvPicPr>
          <p:cNvPr id="4" name="Kuva 3">
            <a:extLst>
              <a:ext uri="{FF2B5EF4-FFF2-40B4-BE49-F238E27FC236}">
                <a16:creationId xmlns:a16="http://schemas.microsoft.com/office/drawing/2014/main" id="{0205771F-1992-4F6E-B1B0-2CF4A13F5208}"/>
              </a:ext>
            </a:extLst>
          </p:cNvPr>
          <p:cNvPicPr>
            <a:picLocks noChangeAspect="1"/>
          </p:cNvPicPr>
          <p:nvPr userDrawn="1"/>
        </p:nvPicPr>
        <p:blipFill>
          <a:blip r:embed="rId2"/>
          <a:stretch>
            <a:fillRect/>
          </a:stretch>
        </p:blipFill>
        <p:spPr>
          <a:xfrm>
            <a:off x="1200905" y="1870039"/>
            <a:ext cx="4805448" cy="1240664"/>
          </a:xfrm>
          <a:prstGeom prst="rect">
            <a:avLst/>
          </a:prstGeom>
        </p:spPr>
      </p:pic>
    </p:spTree>
    <p:extLst>
      <p:ext uri="{BB962C8B-B14F-4D97-AF65-F5344CB8AC3E}">
        <p14:creationId xmlns:p14="http://schemas.microsoft.com/office/powerpoint/2010/main" val="41711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yhyt teksti ja kuva">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5562600" y="0"/>
            <a:ext cx="6629400" cy="6858000"/>
          </a:xfrm>
          <a:prstGeom prst="rect">
            <a:avLst/>
          </a:prstGeom>
        </p:spPr>
        <p:txBody>
          <a:bodyPr rtlCol="0"/>
          <a:lstStyle>
            <a:lvl1pPr marL="0" indent="0" algn="ctr">
              <a:buNone/>
              <a:defRPr sz="2000" baseline="0"/>
            </a:lvl1pPr>
          </a:lstStyle>
          <a:p>
            <a:pPr rtl="0"/>
            <a:r>
              <a:rPr lang="fi-FI" noProof="0" dirty="0"/>
              <a:t>Lisää valokuva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500784" y="5385858"/>
            <a:ext cx="4920302" cy="764569"/>
          </a:xfrm>
          <a:prstGeom prst="rect">
            <a:avLst/>
          </a:prstGeom>
          <a:noFill/>
        </p:spPr>
        <p:txBody>
          <a:bodyPr rtlCol="0" anchor="t"/>
          <a:lstStyle>
            <a:lvl1pPr marL="0" indent="0">
              <a:lnSpc>
                <a:spcPct val="100000"/>
              </a:lnSpc>
              <a:buNone/>
              <a:defRPr sz="1500" b="1" i="0" cap="none" spc="0" baseline="0">
                <a:solidFill>
                  <a:schemeClr val="accent2"/>
                </a:solidFill>
                <a:latin typeface="Arial" panose="020B0604020202020204" pitchFamily="34" charset="0"/>
              </a:defRPr>
            </a:lvl1pPr>
          </a:lstStyle>
          <a:p>
            <a:pPr lvl="0" rtl="0"/>
            <a:r>
              <a:rPr lang="fi-FI" noProof="0" dirty="0"/>
              <a:t>Lisää tekstiä napsauttamalla</a:t>
            </a:r>
          </a:p>
        </p:txBody>
      </p:sp>
      <p:pic>
        <p:nvPicPr>
          <p:cNvPr id="6" name="Kuva 5">
            <a:extLst>
              <a:ext uri="{FF2B5EF4-FFF2-40B4-BE49-F238E27FC236}">
                <a16:creationId xmlns:a16="http://schemas.microsoft.com/office/drawing/2014/main" id="{68B933EC-BBB7-4AC7-B1C4-94015DEFB1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1" name="Tekstin paikkamerkki 12">
            <a:extLst>
              <a:ext uri="{FF2B5EF4-FFF2-40B4-BE49-F238E27FC236}">
                <a16:creationId xmlns:a16="http://schemas.microsoft.com/office/drawing/2014/main" id="{EC78BB22-F18D-4B58-B957-0FD0DF32AD02}"/>
              </a:ext>
            </a:extLst>
          </p:cNvPr>
          <p:cNvSpPr>
            <a:spLocks noGrp="1"/>
          </p:cNvSpPr>
          <p:nvPr>
            <p:ph type="body" sz="quarter" idx="16" hasCustomPrompt="1"/>
          </p:nvPr>
        </p:nvSpPr>
        <p:spPr>
          <a:xfrm>
            <a:off x="500784" y="1513117"/>
            <a:ext cx="4920302" cy="3777339"/>
          </a:xfrm>
          <a:prstGeom prst="rect">
            <a:avLst/>
          </a:prstGeom>
        </p:spPr>
        <p:txBody>
          <a:bodyPr rtlCol="0" anchor="t"/>
          <a:lstStyle>
            <a:lvl1pPr marL="0" indent="0">
              <a:lnSpc>
                <a:spcPct val="125000"/>
              </a:lnSpc>
              <a:buNone/>
              <a:defRPr sz="2400" cap="none"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4" name="Otsikko 1">
            <a:extLst>
              <a:ext uri="{FF2B5EF4-FFF2-40B4-BE49-F238E27FC236}">
                <a16:creationId xmlns:a16="http://schemas.microsoft.com/office/drawing/2014/main" id="{C2C4D3BF-C1EB-4ED8-BA0B-CD9D310CE919}"/>
              </a:ext>
            </a:extLst>
          </p:cNvPr>
          <p:cNvSpPr>
            <a:spLocks noGrp="1"/>
          </p:cNvSpPr>
          <p:nvPr>
            <p:ph type="title" hasCustomPrompt="1"/>
          </p:nvPr>
        </p:nvSpPr>
        <p:spPr>
          <a:xfrm>
            <a:off x="500784" y="132600"/>
            <a:ext cx="4920302" cy="1345889"/>
          </a:xfrm>
          <a:prstGeom prst="rect">
            <a:avLst/>
          </a:prstGeom>
          <a:noFill/>
        </p:spPr>
        <p:txBody>
          <a:bodyPr tIns="396000" rtlCol="0" anchor="t"/>
          <a:lstStyle>
            <a:lvl1pPr>
              <a:lnSpc>
                <a:spcPct val="80000"/>
              </a:lnSpc>
              <a:defRPr sz="3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Tree>
    <p:extLst>
      <p:ext uri="{BB962C8B-B14F-4D97-AF65-F5344CB8AC3E}">
        <p14:creationId xmlns:p14="http://schemas.microsoft.com/office/powerpoint/2010/main" val="1232401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ma_Keskus_Otsikkodia">
    <p:bg>
      <p:bgPr>
        <a:solidFill>
          <a:schemeClr val="bg1"/>
        </a:solidFill>
        <a:effectLst/>
      </p:bgPr>
    </p:bg>
    <p:spTree>
      <p:nvGrpSpPr>
        <p:cNvPr id="1" name=""/>
        <p:cNvGrpSpPr/>
        <p:nvPr/>
      </p:nvGrpSpPr>
      <p:grpSpPr>
        <a:xfrm>
          <a:off x="0" y="0"/>
          <a:ext cx="0" cy="0"/>
          <a:chOff x="0" y="0"/>
          <a:chExt cx="0" cy="0"/>
        </a:xfrm>
      </p:grpSpPr>
      <p:sp>
        <p:nvSpPr>
          <p:cNvPr id="3" name="Kuvan paikkamerkki 7">
            <a:extLst>
              <a:ext uri="{FF2B5EF4-FFF2-40B4-BE49-F238E27FC236}">
                <a16:creationId xmlns:a16="http://schemas.microsoft.com/office/drawing/2014/main" id="{282104A1-48B8-EE9D-A647-771885BA067F}"/>
              </a:ext>
            </a:extLst>
          </p:cNvPr>
          <p:cNvSpPr>
            <a:spLocks noGrp="1"/>
          </p:cNvSpPr>
          <p:nvPr>
            <p:ph type="pic" sz="quarter" idx="13" hasCustomPrompt="1"/>
          </p:nvPr>
        </p:nvSpPr>
        <p:spPr>
          <a:xfrm>
            <a:off x="1280674" y="1242622"/>
            <a:ext cx="5016432" cy="2094467"/>
          </a:xfrm>
          <a:prstGeom prst="rect">
            <a:avLst/>
          </a:prstGeom>
          <a:noFill/>
        </p:spPr>
        <p:txBody>
          <a:bodyPr rtlCol="0"/>
          <a:lstStyle>
            <a:lvl1pPr marL="0" indent="0" algn="l">
              <a:buNone/>
              <a:defRPr sz="2000" baseline="0"/>
            </a:lvl1pPr>
          </a:lstStyle>
          <a:p>
            <a:pPr rtl="0"/>
            <a:r>
              <a:rPr lang="fi-FI" noProof="0" dirty="0"/>
              <a:t>Lisää keskuksen logo napsauttamalla</a:t>
            </a:r>
          </a:p>
        </p:txBody>
      </p:sp>
      <p:sp>
        <p:nvSpPr>
          <p:cNvPr id="2" name="Otsikko 1">
            <a:extLst>
              <a:ext uri="{FF2B5EF4-FFF2-40B4-BE49-F238E27FC236}">
                <a16:creationId xmlns:a16="http://schemas.microsoft.com/office/drawing/2014/main" id="{B8332B57-459F-4669-8A88-96A6A1E147B5}"/>
              </a:ext>
            </a:extLst>
          </p:cNvPr>
          <p:cNvSpPr>
            <a:spLocks noGrp="1"/>
          </p:cNvSpPr>
          <p:nvPr>
            <p:ph type="title" hasCustomPrompt="1"/>
          </p:nvPr>
        </p:nvSpPr>
        <p:spPr>
          <a:xfrm>
            <a:off x="1280673" y="3429000"/>
            <a:ext cx="9278471" cy="1680882"/>
          </a:xfrm>
          <a:prstGeom prst="rect">
            <a:avLst/>
          </a:prstGeom>
          <a:noFill/>
        </p:spPr>
        <p:txBody>
          <a:bodyPr tIns="396000" rtlCol="0" anchor="t"/>
          <a:lstStyle>
            <a:lvl1pPr>
              <a:lnSpc>
                <a:spcPct val="80000"/>
              </a:lnSpc>
              <a:defRPr sz="4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1280673" y="5554500"/>
            <a:ext cx="5758074" cy="713975"/>
          </a:xfrm>
          <a:prstGeom prst="rect">
            <a:avLst/>
          </a:prstGeom>
          <a:noFill/>
        </p:spPr>
        <p:txBody>
          <a:bodyPr rtlCol="0" anchor="t"/>
          <a:lstStyle>
            <a:lvl1pPr marL="0" indent="0">
              <a:lnSpc>
                <a:spcPct val="100000"/>
              </a:lnSpc>
              <a:buNone/>
              <a:defRPr sz="2000" i="0" cap="none" spc="0" baseline="0">
                <a:solidFill>
                  <a:schemeClr val="accent2"/>
                </a:solidFill>
                <a:latin typeface="+mn-lt"/>
              </a:defRPr>
            </a:lvl1pPr>
          </a:lstStyle>
          <a:p>
            <a:pPr lvl="0" rtl="0"/>
            <a:r>
              <a:rPr lang="fi-FI" noProof="0" dirty="0"/>
              <a:t>Lisää tekstiä napsauttamalla</a:t>
            </a:r>
          </a:p>
        </p:txBody>
      </p:sp>
    </p:spTree>
    <p:extLst>
      <p:ext uri="{BB962C8B-B14F-4D97-AF65-F5344CB8AC3E}">
        <p14:creationId xmlns:p14="http://schemas.microsoft.com/office/powerpoint/2010/main" val="3262835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ma kuvallinen esittely">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F9BD0D9D-6795-4D20-86AC-9EB16FBBA632}"/>
              </a:ext>
            </a:extLst>
          </p:cNvPr>
          <p:cNvPicPr>
            <a:picLocks noChangeAspect="1"/>
          </p:cNvPicPr>
          <p:nvPr userDrawn="1"/>
        </p:nvPicPr>
        <p:blipFill rotWithShape="1">
          <a:blip r:embed="rId2"/>
          <a:srcRect b="10446"/>
          <a:stretch/>
        </p:blipFill>
        <p:spPr>
          <a:xfrm>
            <a:off x="-1" y="2599645"/>
            <a:ext cx="8479971" cy="4271736"/>
          </a:xfrm>
          <a:prstGeom prst="rect">
            <a:avLst/>
          </a:prstGeom>
        </p:spPr>
      </p:pic>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454654" y="1134559"/>
            <a:ext cx="2398890" cy="2415560"/>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4043148" y="1223929"/>
            <a:ext cx="5939052" cy="367086"/>
          </a:xfrm>
          <a:prstGeom prst="rect">
            <a:avLst/>
          </a:prstGeom>
        </p:spPr>
        <p:txBody>
          <a:bodyPr rtlCol="0" anchor="t"/>
          <a:lstStyle>
            <a:lvl1pPr marL="0" indent="0" algn="l">
              <a:buNone/>
              <a:defRPr sz="2200" b="0" i="0" cap="none" spc="0" baseline="0">
                <a:solidFill>
                  <a:schemeClr val="tx2"/>
                </a:solidFill>
                <a:latin typeface="Arial Black" panose="020B0A04020102020204" pitchFamily="34" charset="0"/>
              </a:defRPr>
            </a:lvl1pPr>
          </a:lstStyle>
          <a:p>
            <a:pPr lvl="0" rtl="0"/>
            <a:r>
              <a:rPr lang="fi-FI" noProof="0" dirty="0"/>
              <a:t>Lisää nimi</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3"/>
          <a:stretch>
            <a:fillRect/>
          </a:stretch>
        </p:blipFill>
        <p:spPr>
          <a:xfrm>
            <a:off x="504219" y="6124607"/>
            <a:ext cx="1845079" cy="476360"/>
          </a:xfrm>
          <a:prstGeom prst="rect">
            <a:avLst/>
          </a:prstGeom>
        </p:spPr>
      </p:pic>
      <p:sp>
        <p:nvSpPr>
          <p:cNvPr id="20" name="Tekstin paikkamerkki 12">
            <a:extLst>
              <a:ext uri="{FF2B5EF4-FFF2-40B4-BE49-F238E27FC236}">
                <a16:creationId xmlns:a16="http://schemas.microsoft.com/office/drawing/2014/main" id="{25CB969F-5812-483B-A080-2E31D4803983}"/>
              </a:ext>
            </a:extLst>
          </p:cNvPr>
          <p:cNvSpPr>
            <a:spLocks noGrp="1"/>
          </p:cNvSpPr>
          <p:nvPr>
            <p:ph type="body" sz="quarter" idx="16" hasCustomPrompt="1"/>
          </p:nvPr>
        </p:nvSpPr>
        <p:spPr>
          <a:xfrm>
            <a:off x="4043148" y="1632856"/>
            <a:ext cx="7071166" cy="2884715"/>
          </a:xfrm>
          <a:prstGeom prst="rect">
            <a:avLst/>
          </a:prstGeom>
        </p:spPr>
        <p:txBody>
          <a:bodyPr rtlCol="0" anchor="t"/>
          <a:lstStyle>
            <a:lvl1pPr marL="0" indent="0">
              <a:lnSpc>
                <a:spcPct val="125000"/>
              </a:lnSpc>
              <a:buNone/>
              <a:defRPr sz="2000" cap="none" spc="0" baseline="0">
                <a:solidFill>
                  <a:schemeClr val="tx2"/>
                </a:solidFill>
                <a:latin typeface="+mn-lt"/>
              </a:defRPr>
            </a:lvl1pPr>
          </a:lstStyle>
          <a:p>
            <a:pPr lvl="0" rtl="0"/>
            <a:r>
              <a:rPr lang="fi-FI" noProof="0" dirty="0"/>
              <a:t>Lisää esittelytekstiä napsauttamalla</a:t>
            </a:r>
          </a:p>
        </p:txBody>
      </p:sp>
      <p:sp>
        <p:nvSpPr>
          <p:cNvPr id="28" name="Tekstin paikkamerkki 12">
            <a:extLst>
              <a:ext uri="{FF2B5EF4-FFF2-40B4-BE49-F238E27FC236}">
                <a16:creationId xmlns:a16="http://schemas.microsoft.com/office/drawing/2014/main" id="{4E3E204E-7378-4E44-BC30-BE15208E8623}"/>
              </a:ext>
            </a:extLst>
          </p:cNvPr>
          <p:cNvSpPr>
            <a:spLocks noGrp="1"/>
          </p:cNvSpPr>
          <p:nvPr>
            <p:ph type="body" sz="quarter" idx="15" hasCustomPrompt="1"/>
          </p:nvPr>
        </p:nvSpPr>
        <p:spPr>
          <a:xfrm>
            <a:off x="4039068" y="6129090"/>
            <a:ext cx="8055522" cy="713975"/>
          </a:xfrm>
          <a:prstGeom prst="rect">
            <a:avLst/>
          </a:prstGeom>
          <a:noFill/>
        </p:spPr>
        <p:txBody>
          <a:bodyPr rtlCol="0" anchor="t"/>
          <a:lstStyle>
            <a:lvl1pPr marL="0" indent="0">
              <a:lnSpc>
                <a:spcPct val="100000"/>
              </a:lnSpc>
              <a:buNone/>
              <a:defRPr sz="2400" i="0" cap="none" spc="100" baseline="0">
                <a:solidFill>
                  <a:schemeClr val="tx2"/>
                </a:solidFill>
                <a:latin typeface="Arial Black" panose="020B0A04020102020204" pitchFamily="34" charset="0"/>
              </a:defRPr>
            </a:lvl1pPr>
          </a:lstStyle>
          <a:p>
            <a:pPr lvl="0" rtl="0"/>
            <a:r>
              <a:rPr lang="fi-FI" noProof="0" dirty="0"/>
              <a:t>Lisää teksti </a:t>
            </a:r>
            <a:r>
              <a:rPr lang="fi-FI" noProof="0" dirty="0" err="1"/>
              <a:t>esim</a:t>
            </a:r>
            <a:r>
              <a:rPr lang="fi-FI" noProof="0" dirty="0"/>
              <a:t> #onnistummeyhdessä</a:t>
            </a:r>
          </a:p>
        </p:txBody>
      </p:sp>
      <p:sp>
        <p:nvSpPr>
          <p:cNvPr id="29" name="Tekstin paikkamerkki 12">
            <a:extLst>
              <a:ext uri="{FF2B5EF4-FFF2-40B4-BE49-F238E27FC236}">
                <a16:creationId xmlns:a16="http://schemas.microsoft.com/office/drawing/2014/main" id="{BE1ED050-A4E9-43B2-AD7D-15334D70C018}"/>
              </a:ext>
            </a:extLst>
          </p:cNvPr>
          <p:cNvSpPr>
            <a:spLocks noGrp="1"/>
          </p:cNvSpPr>
          <p:nvPr>
            <p:ph type="body" sz="quarter" idx="25" hasCustomPrompt="1"/>
          </p:nvPr>
        </p:nvSpPr>
        <p:spPr>
          <a:xfrm>
            <a:off x="4050518" y="4794584"/>
            <a:ext cx="6061669" cy="764569"/>
          </a:xfrm>
          <a:prstGeom prst="rect">
            <a:avLst/>
          </a:prstGeom>
          <a:noFill/>
        </p:spPr>
        <p:txBody>
          <a:bodyPr rtlCol="0" anchor="t"/>
          <a:lstStyle>
            <a:lvl1pPr marL="0" indent="0">
              <a:lnSpc>
                <a:spcPct val="100000"/>
              </a:lnSpc>
              <a:buNone/>
              <a:defRPr sz="1500" b="1" i="0" cap="none" spc="0" baseline="0">
                <a:solidFill>
                  <a:schemeClr val="accent2"/>
                </a:solidFill>
                <a:latin typeface="Arial Black" panose="020B0A04020102020204" pitchFamily="34" charset="0"/>
              </a:defRPr>
            </a:lvl1pPr>
          </a:lstStyle>
          <a:p>
            <a:pPr lvl="0" rtl="0"/>
            <a:r>
              <a:rPr lang="fi-FI" noProof="0" dirty="0"/>
              <a:t>Lisää tekstiä napsauttamalla, </a:t>
            </a:r>
            <a:r>
              <a:rPr lang="fi-FI" noProof="0" dirty="0" err="1"/>
              <a:t>esim</a:t>
            </a:r>
            <a:r>
              <a:rPr lang="fi-FI" noProof="0" dirty="0"/>
              <a:t> yhteystietoja</a:t>
            </a:r>
          </a:p>
        </p:txBody>
      </p:sp>
    </p:spTree>
    <p:extLst>
      <p:ext uri="{BB962C8B-B14F-4D97-AF65-F5344CB8AC3E}">
        <p14:creationId xmlns:p14="http://schemas.microsoft.com/office/powerpoint/2010/main" val="62541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idi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1208310"/>
            <a:ext cx="10580888" cy="4539571"/>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2" name="Kuva 11">
            <a:extLst>
              <a:ext uri="{FF2B5EF4-FFF2-40B4-BE49-F238E27FC236}">
                <a16:creationId xmlns:a16="http://schemas.microsoft.com/office/drawing/2014/main" id="{0F91162C-FCF4-4FE2-921F-3C2D697574E3}"/>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3" name="Otsikko 1">
            <a:extLst>
              <a:ext uri="{FF2B5EF4-FFF2-40B4-BE49-F238E27FC236}">
                <a16:creationId xmlns:a16="http://schemas.microsoft.com/office/drawing/2014/main" id="{49A518EA-A96B-4C5F-8242-1679CDEDCDB7}"/>
              </a:ext>
            </a:extLst>
          </p:cNvPr>
          <p:cNvSpPr>
            <a:spLocks noGrp="1"/>
          </p:cNvSpPr>
          <p:nvPr>
            <p:ph type="title" hasCustomPrompt="1"/>
          </p:nvPr>
        </p:nvSpPr>
        <p:spPr>
          <a:xfrm>
            <a:off x="753862" y="162756"/>
            <a:ext cx="9278471" cy="883023"/>
          </a:xfrm>
          <a:prstGeom prst="rect">
            <a:avLst/>
          </a:prstGeom>
          <a:noFill/>
        </p:spPr>
        <p:txBody>
          <a:bodyPr tIns="396000" rtlCol="0" anchor="t"/>
          <a:lstStyle>
            <a:lvl1pPr>
              <a:lnSpc>
                <a:spcPct val="80000"/>
              </a:lnSpc>
              <a:defRPr sz="38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0" name="Päivämäärän paikkamerkki 3">
            <a:extLst>
              <a:ext uri="{FF2B5EF4-FFF2-40B4-BE49-F238E27FC236}">
                <a16:creationId xmlns:a16="http://schemas.microsoft.com/office/drawing/2014/main" id="{C4F6120F-4FB6-492D-B561-8960D9EBF048}"/>
              </a:ext>
            </a:extLst>
          </p:cNvPr>
          <p:cNvSpPr>
            <a:spLocks noGrp="1"/>
          </p:cNvSpPr>
          <p:nvPr>
            <p:ph type="dt" sz="half" idx="2"/>
          </p:nvPr>
        </p:nvSpPr>
        <p:spPr>
          <a:xfrm>
            <a:off x="10624008" y="6355975"/>
            <a:ext cx="144824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1" name="Alatunnisteen paikkamerkki 4">
            <a:extLst>
              <a:ext uri="{FF2B5EF4-FFF2-40B4-BE49-F238E27FC236}">
                <a16:creationId xmlns:a16="http://schemas.microsoft.com/office/drawing/2014/main" id="{A8F90187-8FF0-4482-A71C-ACB65D40A87B}"/>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165650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idia kaksi palstaa">
    <p:bg>
      <p:bgPr>
        <a:solidFill>
          <a:srgbClr val="FFFFFF">
            <a:alpha val="0"/>
          </a:srgbClr>
        </a:solidFill>
        <a:effectLst/>
      </p:bgPr>
    </p:bg>
    <p:spTree>
      <p:nvGrpSpPr>
        <p:cNvPr id="1" name=""/>
        <p:cNvGrpSpPr/>
        <p:nvPr/>
      </p:nvGrpSpPr>
      <p:grpSpPr>
        <a:xfrm>
          <a:off x="0" y="0"/>
          <a:ext cx="0" cy="0"/>
          <a:chOff x="0" y="0"/>
          <a:chExt cx="0" cy="0"/>
        </a:xfrm>
      </p:grpSpPr>
      <p:sp>
        <p:nvSpPr>
          <p:cNvPr id="8" name="Tekstin paikkamerkki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653143" y="1990360"/>
            <a:ext cx="5508760" cy="3822611"/>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50" baseline="0">
                <a:solidFill>
                  <a:schemeClr val="tx1"/>
                </a:solidFill>
                <a:latin typeface="Arial" panose="020B0604020202020204" pitchFamily="34" charset="0"/>
              </a:defRPr>
            </a:lvl1pPr>
          </a:lstStyle>
          <a:p>
            <a:pPr lvl="0" rtl="0"/>
            <a:r>
              <a:rPr lang="fi-FI" noProof="0" dirty="0"/>
              <a:t>Lisää tekstiä napsauttamalla</a:t>
            </a:r>
          </a:p>
        </p:txBody>
      </p:sp>
      <p:sp>
        <p:nvSpPr>
          <p:cNvPr id="5" name="Dian numeron paikkamerkki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2">
            <a:extLst>
              <a:ext uri="{FF2B5EF4-FFF2-40B4-BE49-F238E27FC236}">
                <a16:creationId xmlns:a16="http://schemas.microsoft.com/office/drawing/2014/main" id="{F0732ED7-06C7-4957-B178-93CBE527B8C4}"/>
              </a:ext>
            </a:extLst>
          </p:cNvPr>
          <p:cNvSpPr>
            <a:spLocks noGrp="1"/>
          </p:cNvSpPr>
          <p:nvPr>
            <p:ph type="body" sz="quarter" idx="18" hasCustomPrompt="1"/>
          </p:nvPr>
        </p:nvSpPr>
        <p:spPr>
          <a:xfrm>
            <a:off x="653143" y="1225791"/>
            <a:ext cx="5508760" cy="764569"/>
          </a:xfrm>
          <a:prstGeom prst="rect">
            <a:avLst/>
          </a:prstGeom>
          <a:noFill/>
        </p:spPr>
        <p:txBody>
          <a:bodyPr rtlCol="0" anchor="t"/>
          <a:lstStyle>
            <a:lvl1pPr marL="0" indent="0">
              <a:lnSpc>
                <a:spcPct val="100000"/>
              </a:lnSpc>
              <a:buNone/>
              <a:defRPr sz="2400" b="1" i="0" cap="none" spc="0" baseline="0">
                <a:solidFill>
                  <a:schemeClr val="accent2"/>
                </a:solidFill>
                <a:latin typeface="Arial" panose="020B0604020202020204" pitchFamily="34" charset="0"/>
              </a:defRPr>
            </a:lvl1pPr>
          </a:lstStyle>
          <a:p>
            <a:pPr lvl="0" rtl="0"/>
            <a:r>
              <a:rPr lang="fi-FI" noProof="0" dirty="0"/>
              <a:t>Lisää toinen otsikko napsauttamalla</a:t>
            </a:r>
          </a:p>
        </p:txBody>
      </p:sp>
      <p:sp>
        <p:nvSpPr>
          <p:cNvPr id="16" name="Otsikko 1">
            <a:extLst>
              <a:ext uri="{FF2B5EF4-FFF2-40B4-BE49-F238E27FC236}">
                <a16:creationId xmlns:a16="http://schemas.microsoft.com/office/drawing/2014/main" id="{13182095-103C-4D26-AD9C-FAE1977D0E10}"/>
              </a:ext>
            </a:extLst>
          </p:cNvPr>
          <p:cNvSpPr>
            <a:spLocks noGrp="1"/>
          </p:cNvSpPr>
          <p:nvPr>
            <p:ph type="title" hasCustomPrompt="1"/>
          </p:nvPr>
        </p:nvSpPr>
        <p:spPr>
          <a:xfrm>
            <a:off x="653143" y="142854"/>
            <a:ext cx="11255828" cy="1002287"/>
          </a:xfrm>
          <a:prstGeom prst="rect">
            <a:avLst/>
          </a:prstGeom>
          <a:noFill/>
        </p:spPr>
        <p:txBody>
          <a:bodyPr tIns="396000" rtlCol="0" anchor="t"/>
          <a:lstStyle>
            <a:lvl1pPr>
              <a:lnSpc>
                <a:spcPct val="80000"/>
              </a:lnSpc>
              <a:defRPr sz="38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pic>
        <p:nvPicPr>
          <p:cNvPr id="17" name="Kuva 16">
            <a:extLst>
              <a:ext uri="{FF2B5EF4-FFF2-40B4-BE49-F238E27FC236}">
                <a16:creationId xmlns:a16="http://schemas.microsoft.com/office/drawing/2014/main" id="{60693AC7-318F-4B20-9F63-2A83969943C6}"/>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1" name="Tekstin paikkamerkki 17">
            <a:extLst>
              <a:ext uri="{FF2B5EF4-FFF2-40B4-BE49-F238E27FC236}">
                <a16:creationId xmlns:a16="http://schemas.microsoft.com/office/drawing/2014/main" id="{9EA428E1-FF67-48D4-84F0-D57E93B65953}"/>
              </a:ext>
            </a:extLst>
          </p:cNvPr>
          <p:cNvSpPr>
            <a:spLocks noGrp="1"/>
          </p:cNvSpPr>
          <p:nvPr>
            <p:ph type="body" sz="quarter" idx="19" hasCustomPrompt="1"/>
          </p:nvPr>
        </p:nvSpPr>
        <p:spPr>
          <a:xfrm>
            <a:off x="6400211" y="1990359"/>
            <a:ext cx="5508760" cy="3822611"/>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2" name="Tekstin paikkamerkki 12">
            <a:extLst>
              <a:ext uri="{FF2B5EF4-FFF2-40B4-BE49-F238E27FC236}">
                <a16:creationId xmlns:a16="http://schemas.microsoft.com/office/drawing/2014/main" id="{1EB31150-BE21-4982-8A70-AAE15B9A6C5D}"/>
              </a:ext>
            </a:extLst>
          </p:cNvPr>
          <p:cNvSpPr>
            <a:spLocks noGrp="1"/>
          </p:cNvSpPr>
          <p:nvPr>
            <p:ph type="body" sz="quarter" idx="20" hasCustomPrompt="1"/>
          </p:nvPr>
        </p:nvSpPr>
        <p:spPr>
          <a:xfrm>
            <a:off x="6400211" y="1225790"/>
            <a:ext cx="5508760" cy="764569"/>
          </a:xfrm>
          <a:prstGeom prst="rect">
            <a:avLst/>
          </a:prstGeom>
          <a:noFill/>
        </p:spPr>
        <p:txBody>
          <a:bodyPr rtlCol="0" anchor="t"/>
          <a:lstStyle>
            <a:lvl1pPr marL="0" indent="0">
              <a:lnSpc>
                <a:spcPct val="100000"/>
              </a:lnSpc>
              <a:buNone/>
              <a:defRPr sz="2400" b="1" i="0" cap="none" spc="0" baseline="0">
                <a:solidFill>
                  <a:schemeClr val="accent2"/>
                </a:solidFill>
                <a:latin typeface="Arial" panose="020B0604020202020204" pitchFamily="34" charset="0"/>
              </a:defRPr>
            </a:lvl1pPr>
          </a:lstStyle>
          <a:p>
            <a:pPr lvl="0" rtl="0"/>
            <a:r>
              <a:rPr lang="fi-FI" noProof="0" dirty="0"/>
              <a:t>Lisää toinen otsikko napsauttamalla</a:t>
            </a:r>
          </a:p>
        </p:txBody>
      </p:sp>
      <p:sp>
        <p:nvSpPr>
          <p:cNvPr id="18" name="Päivämäärän paikkamerkki 3">
            <a:extLst>
              <a:ext uri="{FF2B5EF4-FFF2-40B4-BE49-F238E27FC236}">
                <a16:creationId xmlns:a16="http://schemas.microsoft.com/office/drawing/2014/main" id="{A100832D-4A3D-4D0A-8E4E-727CB98AED9B}"/>
              </a:ext>
            </a:extLst>
          </p:cNvPr>
          <p:cNvSpPr>
            <a:spLocks noGrp="1"/>
          </p:cNvSpPr>
          <p:nvPr>
            <p:ph type="dt" sz="half" idx="2"/>
          </p:nvPr>
        </p:nvSpPr>
        <p:spPr>
          <a:xfrm>
            <a:off x="10704443" y="6355975"/>
            <a:ext cx="1367814"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3" name="Alatunnisteen paikkamerkki 4">
            <a:extLst>
              <a:ext uri="{FF2B5EF4-FFF2-40B4-BE49-F238E27FC236}">
                <a16:creationId xmlns:a16="http://schemas.microsoft.com/office/drawing/2014/main" id="{51B8EEDC-19E3-47B9-ACB9-6B686015727C}"/>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2969827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yhyt teksti ja kuva">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5562600" y="0"/>
            <a:ext cx="6629400" cy="6858000"/>
          </a:xfrm>
          <a:prstGeom prst="rect">
            <a:avLst/>
          </a:prstGeom>
        </p:spPr>
        <p:txBody>
          <a:bodyPr rtlCol="0"/>
          <a:lstStyle>
            <a:lvl1pPr marL="0" indent="0" algn="ctr">
              <a:buNone/>
              <a:defRPr sz="2000" baseline="0"/>
            </a:lvl1pPr>
          </a:lstStyle>
          <a:p>
            <a:pPr rtl="0"/>
            <a:r>
              <a:rPr lang="fi-FI" noProof="0" dirty="0"/>
              <a:t>Lisää valokuva napsauttamalla</a:t>
            </a:r>
          </a:p>
        </p:txBody>
      </p:sp>
      <p:sp>
        <p:nvSpPr>
          <p:cNvPr id="10" name="Tekstin paikkamerkki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500784" y="5385858"/>
            <a:ext cx="4920302" cy="764569"/>
          </a:xfrm>
          <a:prstGeom prst="rect">
            <a:avLst/>
          </a:prstGeom>
          <a:noFill/>
        </p:spPr>
        <p:txBody>
          <a:bodyPr rtlCol="0" anchor="t"/>
          <a:lstStyle>
            <a:lvl1pPr marL="0" indent="0">
              <a:lnSpc>
                <a:spcPct val="100000"/>
              </a:lnSpc>
              <a:buNone/>
              <a:defRPr sz="1500" b="1" i="0" cap="none" spc="0" baseline="0">
                <a:solidFill>
                  <a:schemeClr val="accent2"/>
                </a:solidFill>
                <a:latin typeface="Arial" panose="020B0604020202020204" pitchFamily="34" charset="0"/>
              </a:defRPr>
            </a:lvl1pPr>
          </a:lstStyle>
          <a:p>
            <a:pPr lvl="0" rtl="0"/>
            <a:r>
              <a:rPr lang="fi-FI" noProof="0" dirty="0"/>
              <a:t>Lisää tekstiä napsauttamalla</a:t>
            </a:r>
          </a:p>
        </p:txBody>
      </p:sp>
      <p:pic>
        <p:nvPicPr>
          <p:cNvPr id="6" name="Kuva 5">
            <a:extLst>
              <a:ext uri="{FF2B5EF4-FFF2-40B4-BE49-F238E27FC236}">
                <a16:creationId xmlns:a16="http://schemas.microsoft.com/office/drawing/2014/main" id="{68B933EC-BBB7-4AC7-B1C4-94015DEFB11E}"/>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1" name="Tekstin paikkamerkki 12">
            <a:extLst>
              <a:ext uri="{FF2B5EF4-FFF2-40B4-BE49-F238E27FC236}">
                <a16:creationId xmlns:a16="http://schemas.microsoft.com/office/drawing/2014/main" id="{EC78BB22-F18D-4B58-B957-0FD0DF32AD02}"/>
              </a:ext>
            </a:extLst>
          </p:cNvPr>
          <p:cNvSpPr>
            <a:spLocks noGrp="1"/>
          </p:cNvSpPr>
          <p:nvPr>
            <p:ph type="body" sz="quarter" idx="16" hasCustomPrompt="1"/>
          </p:nvPr>
        </p:nvSpPr>
        <p:spPr>
          <a:xfrm>
            <a:off x="500784" y="1513117"/>
            <a:ext cx="4920302" cy="3777339"/>
          </a:xfrm>
          <a:prstGeom prst="rect">
            <a:avLst/>
          </a:prstGeom>
        </p:spPr>
        <p:txBody>
          <a:bodyPr rtlCol="0" anchor="t"/>
          <a:lstStyle>
            <a:lvl1pPr marL="0" indent="0">
              <a:lnSpc>
                <a:spcPct val="125000"/>
              </a:lnSpc>
              <a:buNone/>
              <a:defRPr sz="2400" cap="none"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4" name="Otsikko 1">
            <a:extLst>
              <a:ext uri="{FF2B5EF4-FFF2-40B4-BE49-F238E27FC236}">
                <a16:creationId xmlns:a16="http://schemas.microsoft.com/office/drawing/2014/main" id="{C2C4D3BF-C1EB-4ED8-BA0B-CD9D310CE919}"/>
              </a:ext>
            </a:extLst>
          </p:cNvPr>
          <p:cNvSpPr>
            <a:spLocks noGrp="1"/>
          </p:cNvSpPr>
          <p:nvPr>
            <p:ph type="title" hasCustomPrompt="1"/>
          </p:nvPr>
        </p:nvSpPr>
        <p:spPr>
          <a:xfrm>
            <a:off x="500784" y="132600"/>
            <a:ext cx="4920302" cy="1345889"/>
          </a:xfrm>
          <a:prstGeom prst="rect">
            <a:avLst/>
          </a:prstGeom>
          <a:noFill/>
        </p:spPr>
        <p:txBody>
          <a:bodyPr tIns="396000" rtlCol="0" anchor="t"/>
          <a:lstStyle>
            <a:lvl1pPr>
              <a:lnSpc>
                <a:spcPct val="80000"/>
              </a:lnSpc>
              <a:defRPr sz="3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Tree>
    <p:extLst>
      <p:ext uri="{BB962C8B-B14F-4D97-AF65-F5344CB8AC3E}">
        <p14:creationId xmlns:p14="http://schemas.microsoft.com/office/powerpoint/2010/main" val="3708393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alokuva ja tekstitila">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5682343" y="686440"/>
            <a:ext cx="6013247" cy="5485494"/>
          </a:xfrm>
          <a:prstGeom prst="rect">
            <a:avLst/>
          </a:prstGeom>
          <a:solidFill>
            <a:schemeClr val="bg2"/>
          </a:solidFill>
        </p:spPr>
        <p:txBody>
          <a:bodyPr rtlCol="0"/>
          <a:lstStyle>
            <a:lvl1pPr marL="0" indent="0" algn="ctr">
              <a:buNone/>
              <a:defRPr sz="2000" baseline="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9" name="Kuva 8">
            <a:extLst>
              <a:ext uri="{FF2B5EF4-FFF2-40B4-BE49-F238E27FC236}">
                <a16:creationId xmlns:a16="http://schemas.microsoft.com/office/drawing/2014/main" id="{4681C147-5512-403E-9470-372225AF2925}"/>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5" name="Tekstin paikkamerkki 12">
            <a:extLst>
              <a:ext uri="{FF2B5EF4-FFF2-40B4-BE49-F238E27FC236}">
                <a16:creationId xmlns:a16="http://schemas.microsoft.com/office/drawing/2014/main" id="{1D5F135B-D89D-4562-BF27-FBEDF442E856}"/>
              </a:ext>
            </a:extLst>
          </p:cNvPr>
          <p:cNvSpPr>
            <a:spLocks noGrp="1"/>
          </p:cNvSpPr>
          <p:nvPr>
            <p:ph type="body" sz="quarter" idx="15" hasCustomPrompt="1"/>
          </p:nvPr>
        </p:nvSpPr>
        <p:spPr>
          <a:xfrm>
            <a:off x="6293980" y="4648425"/>
            <a:ext cx="4920302" cy="1251632"/>
          </a:xfrm>
          <a:prstGeom prst="rect">
            <a:avLst/>
          </a:prstGeom>
          <a:noFill/>
        </p:spPr>
        <p:txBody>
          <a:bodyPr rtlCol="0" anchor="t"/>
          <a:lstStyle>
            <a:lvl1pPr marL="0" indent="0">
              <a:lnSpc>
                <a:spcPct val="100000"/>
              </a:lnSpc>
              <a:buNone/>
              <a:defRPr sz="2400" b="1" i="0" cap="none" spc="100" baseline="0">
                <a:solidFill>
                  <a:schemeClr val="bg1"/>
                </a:solidFill>
                <a:latin typeface="Arial" panose="020B0604020202020204" pitchFamily="34" charset="0"/>
              </a:defRPr>
            </a:lvl1pPr>
          </a:lstStyle>
          <a:p>
            <a:pPr lvl="0" rtl="0"/>
            <a:r>
              <a:rPr lang="fi-FI" noProof="0" dirty="0"/>
              <a:t>Lisää tekstiä napsauttamalla</a:t>
            </a:r>
          </a:p>
        </p:txBody>
      </p:sp>
      <p:sp>
        <p:nvSpPr>
          <p:cNvPr id="16" name="Tekstin paikkamerkki 12">
            <a:extLst>
              <a:ext uri="{FF2B5EF4-FFF2-40B4-BE49-F238E27FC236}">
                <a16:creationId xmlns:a16="http://schemas.microsoft.com/office/drawing/2014/main" id="{F9DC4D28-B9A5-43FF-8BF5-F29F3391FF18}"/>
              </a:ext>
            </a:extLst>
          </p:cNvPr>
          <p:cNvSpPr>
            <a:spLocks noGrp="1"/>
          </p:cNvSpPr>
          <p:nvPr>
            <p:ph type="body" sz="quarter" idx="16" hasCustomPrompt="1"/>
          </p:nvPr>
        </p:nvSpPr>
        <p:spPr>
          <a:xfrm>
            <a:off x="500784" y="1696501"/>
            <a:ext cx="4920302" cy="4428105"/>
          </a:xfrm>
          <a:prstGeom prst="rect">
            <a:avLst/>
          </a:prstGeom>
        </p:spPr>
        <p:txBody>
          <a:bodyPr rtlCol="0" anchor="t"/>
          <a:lstStyle>
            <a:lvl1pPr marL="0" indent="0">
              <a:lnSpc>
                <a:spcPct val="125000"/>
              </a:lnSpc>
              <a:buNone/>
              <a:defRPr sz="2500" cap="none" spc="0" baseline="0">
                <a:solidFill>
                  <a:schemeClr val="tx1"/>
                </a:solidFill>
                <a:latin typeface="+mn-lt"/>
              </a:defRPr>
            </a:lvl1pPr>
          </a:lstStyle>
          <a:p>
            <a:pPr lvl="0" rtl="0"/>
            <a:r>
              <a:rPr lang="fi-FI" noProof="0" dirty="0"/>
              <a:t>Lisää tekstiä napsauttamalla</a:t>
            </a:r>
          </a:p>
        </p:txBody>
      </p:sp>
      <p:sp>
        <p:nvSpPr>
          <p:cNvPr id="19" name="Otsikko 1">
            <a:extLst>
              <a:ext uri="{FF2B5EF4-FFF2-40B4-BE49-F238E27FC236}">
                <a16:creationId xmlns:a16="http://schemas.microsoft.com/office/drawing/2014/main" id="{8A858965-A522-4786-A36F-677D54191931}"/>
              </a:ext>
            </a:extLst>
          </p:cNvPr>
          <p:cNvSpPr>
            <a:spLocks noGrp="1"/>
          </p:cNvSpPr>
          <p:nvPr>
            <p:ph type="title" hasCustomPrompt="1"/>
          </p:nvPr>
        </p:nvSpPr>
        <p:spPr>
          <a:xfrm>
            <a:off x="496410" y="254145"/>
            <a:ext cx="4920302" cy="1442356"/>
          </a:xfrm>
          <a:prstGeom prst="rect">
            <a:avLst/>
          </a:prstGeom>
          <a:noFill/>
        </p:spPr>
        <p:txBody>
          <a:bodyPr tIns="396000" rtlCol="0" anchor="t"/>
          <a:lstStyle>
            <a:lvl1pPr>
              <a:lnSpc>
                <a:spcPct val="80000"/>
              </a:lnSpc>
              <a:defRPr sz="3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3" name="Päivämäärän paikkamerkki 3">
            <a:extLst>
              <a:ext uri="{FF2B5EF4-FFF2-40B4-BE49-F238E27FC236}">
                <a16:creationId xmlns:a16="http://schemas.microsoft.com/office/drawing/2014/main" id="{AB6057F0-EAE2-4A87-9760-9A7F89978683}"/>
              </a:ext>
            </a:extLst>
          </p:cNvPr>
          <p:cNvSpPr>
            <a:spLocks noGrp="1"/>
          </p:cNvSpPr>
          <p:nvPr>
            <p:ph type="dt" sz="half" idx="2"/>
          </p:nvPr>
        </p:nvSpPr>
        <p:spPr>
          <a:xfrm>
            <a:off x="10654748" y="6355975"/>
            <a:ext cx="14175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Alatunnisteen paikkamerkki 4">
            <a:extLst>
              <a:ext uri="{FF2B5EF4-FFF2-40B4-BE49-F238E27FC236}">
                <a16:creationId xmlns:a16="http://schemas.microsoft.com/office/drawing/2014/main" id="{94012B35-737E-4713-B7E4-E20CCFD28AA6}"/>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139785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alkuva ja nostoteksti">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5682343" y="686440"/>
            <a:ext cx="6013247" cy="5485494"/>
          </a:xfrm>
          <a:prstGeom prst="rect">
            <a:avLst/>
          </a:prstGeom>
          <a:solidFill>
            <a:schemeClr val="bg2"/>
          </a:solidFill>
        </p:spPr>
        <p:txBody>
          <a:bodyPr rtlCol="0"/>
          <a:lstStyle>
            <a:lvl1pPr marL="0" indent="0" algn="ctr">
              <a:buNone/>
              <a:defRPr sz="200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9" name="Kuva 8">
            <a:extLst>
              <a:ext uri="{FF2B5EF4-FFF2-40B4-BE49-F238E27FC236}">
                <a16:creationId xmlns:a16="http://schemas.microsoft.com/office/drawing/2014/main" id="{4681C147-5512-403E-9470-372225AF2925}"/>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5" name="Tekstin paikkamerkki 12">
            <a:extLst>
              <a:ext uri="{FF2B5EF4-FFF2-40B4-BE49-F238E27FC236}">
                <a16:creationId xmlns:a16="http://schemas.microsoft.com/office/drawing/2014/main" id="{1D5F135B-D89D-4562-BF27-FBEDF442E856}"/>
              </a:ext>
            </a:extLst>
          </p:cNvPr>
          <p:cNvSpPr>
            <a:spLocks noGrp="1"/>
          </p:cNvSpPr>
          <p:nvPr>
            <p:ph type="body" sz="quarter" idx="15" hasCustomPrompt="1"/>
          </p:nvPr>
        </p:nvSpPr>
        <p:spPr>
          <a:xfrm>
            <a:off x="504219" y="5046921"/>
            <a:ext cx="4920302" cy="1077686"/>
          </a:xfrm>
          <a:prstGeom prst="rect">
            <a:avLst/>
          </a:prstGeom>
          <a:noFill/>
        </p:spPr>
        <p:txBody>
          <a:bodyPr rtlCol="0" anchor="t"/>
          <a:lstStyle>
            <a:lvl1pPr marL="0" indent="0">
              <a:lnSpc>
                <a:spcPct val="100000"/>
              </a:lnSpc>
              <a:buNone/>
              <a:defRPr sz="1800" b="0" i="0" cap="none"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4" name="Tekstin paikkamerkki 17">
            <a:extLst>
              <a:ext uri="{FF2B5EF4-FFF2-40B4-BE49-F238E27FC236}">
                <a16:creationId xmlns:a16="http://schemas.microsoft.com/office/drawing/2014/main" id="{68167574-647D-43DE-8F4D-639F3AD7DB40}"/>
              </a:ext>
            </a:extLst>
          </p:cNvPr>
          <p:cNvSpPr>
            <a:spLocks noGrp="1"/>
          </p:cNvSpPr>
          <p:nvPr>
            <p:ph type="body" sz="quarter" idx="41" hasCustomPrompt="1"/>
          </p:nvPr>
        </p:nvSpPr>
        <p:spPr>
          <a:xfrm>
            <a:off x="504219" y="686440"/>
            <a:ext cx="4764467" cy="2030074"/>
          </a:xfrm>
          <a:prstGeom prst="rect">
            <a:avLst/>
          </a:prstGeom>
        </p:spPr>
        <p:txBody>
          <a:bodyPr rtlCol="0" anchor="b"/>
          <a:lstStyle>
            <a:lvl1pPr marL="0" indent="0" algn="l">
              <a:buNone/>
              <a:defRPr sz="3800" b="1" i="0" cap="none" spc="0" baseline="0">
                <a:solidFill>
                  <a:schemeClr val="tx2"/>
                </a:solidFill>
                <a:latin typeface="Arial Black" panose="020B0A04020102020204" pitchFamily="34" charset="0"/>
              </a:defRPr>
            </a:lvl1pPr>
          </a:lstStyle>
          <a:p>
            <a:pPr lvl="0" rtl="0"/>
            <a:r>
              <a:rPr lang="fi-FI" noProof="0" dirty="0"/>
              <a:t>Lisää nostoteksti napsauttamalla</a:t>
            </a:r>
          </a:p>
        </p:txBody>
      </p:sp>
      <p:sp>
        <p:nvSpPr>
          <p:cNvPr id="4" name="Kuvan paikkamerkki 40">
            <a:extLst>
              <a:ext uri="{FF2B5EF4-FFF2-40B4-BE49-F238E27FC236}">
                <a16:creationId xmlns:a16="http://schemas.microsoft.com/office/drawing/2014/main" id="{61241315-7C25-FCEF-7E06-2BE114305AA4}"/>
              </a:ext>
            </a:extLst>
          </p:cNvPr>
          <p:cNvSpPr>
            <a:spLocks noGrp="1"/>
          </p:cNvSpPr>
          <p:nvPr>
            <p:ph type="pic" sz="quarter" idx="42" hasCustomPrompt="1"/>
          </p:nvPr>
        </p:nvSpPr>
        <p:spPr>
          <a:xfrm>
            <a:off x="9652001" y="5359852"/>
            <a:ext cx="1799620" cy="583708"/>
          </a:xfrm>
          <a:prstGeom prst="rect">
            <a:avLst/>
          </a:prstGeom>
          <a:no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dirty="0"/>
              <a:t>Lisää tai vedä ja pudota </a:t>
            </a:r>
            <a:br>
              <a:rPr lang="fi-FI" dirty="0"/>
            </a:br>
            <a:r>
              <a:rPr lang="fi-FI" dirty="0"/>
              <a:t>logo tähän</a:t>
            </a:r>
          </a:p>
        </p:txBody>
      </p:sp>
    </p:spTree>
    <p:extLst>
      <p:ext uri="{BB962C8B-B14F-4D97-AF65-F5344CB8AC3E}">
        <p14:creationId xmlns:p14="http://schemas.microsoft.com/office/powerpoint/2010/main" val="2634336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ustakuva ja nostoteksti">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12192000" cy="6858000"/>
          </a:xfrm>
          <a:prstGeom prst="rect">
            <a:avLst/>
          </a:prstGeom>
          <a:solidFill>
            <a:schemeClr val="bg2"/>
          </a:solidFill>
        </p:spPr>
        <p:txBody>
          <a:bodyPr rtlCol="0"/>
          <a:lstStyle>
            <a:lvl1pPr marL="0" indent="0" algn="ctr">
              <a:buNone/>
              <a:defRPr sz="2000" baseline="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7" name="Kuva 6">
            <a:extLst>
              <a:ext uri="{FF2B5EF4-FFF2-40B4-BE49-F238E27FC236}">
                <a16:creationId xmlns:a16="http://schemas.microsoft.com/office/drawing/2014/main" id="{B72A829C-2976-4990-8596-57F4EA8381FE}"/>
              </a:ext>
            </a:extLst>
          </p:cNvPr>
          <p:cNvPicPr>
            <a:picLocks noChangeAspect="1"/>
          </p:cNvPicPr>
          <p:nvPr userDrawn="1"/>
        </p:nvPicPr>
        <p:blipFill>
          <a:blip r:embed="rId2"/>
          <a:stretch>
            <a:fillRect/>
          </a:stretch>
        </p:blipFill>
        <p:spPr>
          <a:xfrm>
            <a:off x="496409" y="6118241"/>
            <a:ext cx="1845079" cy="476361"/>
          </a:xfrm>
          <a:prstGeom prst="rect">
            <a:avLst/>
          </a:prstGeom>
        </p:spPr>
      </p:pic>
      <p:sp>
        <p:nvSpPr>
          <p:cNvPr id="15" name="Tekstin paikkamerkki 17">
            <a:extLst>
              <a:ext uri="{FF2B5EF4-FFF2-40B4-BE49-F238E27FC236}">
                <a16:creationId xmlns:a16="http://schemas.microsoft.com/office/drawing/2014/main" id="{C03A8B4E-AC33-4161-9876-BC38FD1DC6E6}"/>
              </a:ext>
            </a:extLst>
          </p:cNvPr>
          <p:cNvSpPr>
            <a:spLocks noGrp="1"/>
          </p:cNvSpPr>
          <p:nvPr>
            <p:ph type="body" sz="quarter" idx="41" hasCustomPrompt="1"/>
          </p:nvPr>
        </p:nvSpPr>
        <p:spPr>
          <a:xfrm>
            <a:off x="496410" y="1013012"/>
            <a:ext cx="4945166" cy="4392706"/>
          </a:xfrm>
          <a:prstGeom prst="rect">
            <a:avLst/>
          </a:prstGeom>
        </p:spPr>
        <p:txBody>
          <a:bodyPr rtlCol="0" anchor="t"/>
          <a:lstStyle>
            <a:lvl1pPr marL="0" indent="0" algn="l">
              <a:spcBef>
                <a:spcPts val="0"/>
              </a:spcBef>
              <a:buNone/>
              <a:defRPr sz="3800" b="1" i="0" cap="none" spc="0" baseline="0">
                <a:solidFill>
                  <a:schemeClr val="bg1"/>
                </a:solidFill>
                <a:latin typeface="Arial Black" panose="020B0A04020102020204" pitchFamily="34" charset="0"/>
              </a:defRPr>
            </a:lvl1pPr>
          </a:lstStyle>
          <a:p>
            <a:pPr lvl="0" rtl="0"/>
            <a:r>
              <a:rPr lang="fi-FI" noProof="0" dirty="0"/>
              <a:t>Lisää teksti napsauttamalla</a:t>
            </a:r>
          </a:p>
        </p:txBody>
      </p:sp>
      <p:sp>
        <p:nvSpPr>
          <p:cNvPr id="9" name="Kuvan paikkamerkki 40">
            <a:extLst>
              <a:ext uri="{FF2B5EF4-FFF2-40B4-BE49-F238E27FC236}">
                <a16:creationId xmlns:a16="http://schemas.microsoft.com/office/drawing/2014/main" id="{931B3C70-59F6-4CE6-BC68-5037309C60CC}"/>
              </a:ext>
            </a:extLst>
          </p:cNvPr>
          <p:cNvSpPr>
            <a:spLocks noGrp="1"/>
          </p:cNvSpPr>
          <p:nvPr>
            <p:ph type="pic" sz="quarter" idx="42" hasCustomPrompt="1"/>
          </p:nvPr>
        </p:nvSpPr>
        <p:spPr>
          <a:xfrm>
            <a:off x="496409" y="5895632"/>
            <a:ext cx="1845079" cy="774110"/>
          </a:xfrm>
          <a:prstGeom prst="rect">
            <a:avLst/>
          </a:prstGeom>
          <a:no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dirty="0"/>
              <a:t>Lisää tai vedä ja pudota </a:t>
            </a:r>
            <a:br>
              <a:rPr lang="fi-FI" dirty="0"/>
            </a:br>
            <a:r>
              <a:rPr lang="fi-FI" dirty="0"/>
              <a:t>logo tähän</a:t>
            </a:r>
          </a:p>
        </p:txBody>
      </p:sp>
    </p:spTree>
    <p:extLst>
      <p:ext uri="{BB962C8B-B14F-4D97-AF65-F5344CB8AC3E}">
        <p14:creationId xmlns:p14="http://schemas.microsoft.com/office/powerpoint/2010/main" val="912165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ljän asian esittely">
    <p:bg>
      <p:bgPr>
        <a:solidFill>
          <a:schemeClr val="bg1"/>
        </a:solidFill>
        <a:effectLst/>
      </p:bgPr>
    </p:bg>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944172"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944170"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12" name="Tekstin paikkamerkki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944170"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13" name="Kuvan paikkamerkki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3582316"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6" name="Kuvan paikkamerkki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6220462"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9" name="Kuvan paikkamerkki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8858606"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5" name="Päivämäärän paikkamerkki 4">
            <a:extLst>
              <a:ext uri="{FF2B5EF4-FFF2-40B4-BE49-F238E27FC236}">
                <a16:creationId xmlns:a16="http://schemas.microsoft.com/office/drawing/2014/main" id="{115C860E-9305-4F6A-96A9-2F014B27B2D6}"/>
              </a:ext>
            </a:extLst>
          </p:cNvPr>
          <p:cNvSpPr>
            <a:spLocks noGrp="1"/>
          </p:cNvSpPr>
          <p:nvPr>
            <p:ph type="dt" sz="half" idx="10"/>
          </p:nvPr>
        </p:nvSpPr>
        <p:spPr>
          <a:xfrm>
            <a:off x="9329057" y="6355975"/>
            <a:ext cx="2743200" cy="365125"/>
          </a:xfrm>
          <a:prstGeom prst="rect">
            <a:avLst/>
          </a:prstGeom>
        </p:spPr>
        <p:txBody>
          <a:bodyPr rtlCol="0"/>
          <a:lstStyle>
            <a:lvl1pPr>
              <a:defRPr>
                <a:solidFill>
                  <a:schemeClr val="tx1"/>
                </a:solidFill>
              </a:defRPr>
            </a:lvl1pPr>
          </a:lstStyle>
          <a:p>
            <a:endParaRPr lang="fi-FI" dirty="0">
              <a:solidFill>
                <a:schemeClr val="tx2"/>
              </a:solidFill>
            </a:endParaRPr>
          </a:p>
        </p:txBody>
      </p:sp>
      <p:sp>
        <p:nvSpPr>
          <p:cNvPr id="23" name="Tekstin paikkamerkki 17">
            <a:extLst>
              <a:ext uri="{FF2B5EF4-FFF2-40B4-BE49-F238E27FC236}">
                <a16:creationId xmlns:a16="http://schemas.microsoft.com/office/drawing/2014/main" id="{BAEB62B2-AB9D-4C99-A3AC-FBFE7BB4FB68}"/>
              </a:ext>
            </a:extLst>
          </p:cNvPr>
          <p:cNvSpPr>
            <a:spLocks noGrp="1"/>
          </p:cNvSpPr>
          <p:nvPr>
            <p:ph type="body" sz="quarter" idx="36" hasCustomPrompt="1"/>
          </p:nvPr>
        </p:nvSpPr>
        <p:spPr>
          <a:xfrm>
            <a:off x="3582316"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25" name="Tekstin paikkamerkki 17">
            <a:extLst>
              <a:ext uri="{FF2B5EF4-FFF2-40B4-BE49-F238E27FC236}">
                <a16:creationId xmlns:a16="http://schemas.microsoft.com/office/drawing/2014/main" id="{FB17243F-E9EB-4871-BD71-6F1AEC316096}"/>
              </a:ext>
            </a:extLst>
          </p:cNvPr>
          <p:cNvSpPr>
            <a:spLocks noGrp="1"/>
          </p:cNvSpPr>
          <p:nvPr>
            <p:ph type="body" sz="quarter" idx="38" hasCustomPrompt="1"/>
          </p:nvPr>
        </p:nvSpPr>
        <p:spPr>
          <a:xfrm>
            <a:off x="6251590"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27" name="Tekstin paikkamerkki 17">
            <a:extLst>
              <a:ext uri="{FF2B5EF4-FFF2-40B4-BE49-F238E27FC236}">
                <a16:creationId xmlns:a16="http://schemas.microsoft.com/office/drawing/2014/main" id="{06945F11-820D-4BA7-A1FB-0EA39C3330D8}"/>
              </a:ext>
            </a:extLst>
          </p:cNvPr>
          <p:cNvSpPr>
            <a:spLocks noGrp="1"/>
          </p:cNvSpPr>
          <p:nvPr>
            <p:ph type="body" sz="quarter" idx="40" hasCustomPrompt="1"/>
          </p:nvPr>
        </p:nvSpPr>
        <p:spPr>
          <a:xfrm>
            <a:off x="8858606"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44170" y="300045"/>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nimi napsauttamalla</a:t>
            </a:r>
          </a:p>
        </p:txBody>
      </p:sp>
      <p:sp>
        <p:nvSpPr>
          <p:cNvPr id="20" name="Tekstin paikkamerkki 17">
            <a:extLst>
              <a:ext uri="{FF2B5EF4-FFF2-40B4-BE49-F238E27FC236}">
                <a16:creationId xmlns:a16="http://schemas.microsoft.com/office/drawing/2014/main" id="{5C5D5741-1A31-4335-ADC1-A00A12195735}"/>
              </a:ext>
            </a:extLst>
          </p:cNvPr>
          <p:cNvSpPr>
            <a:spLocks noGrp="1"/>
          </p:cNvSpPr>
          <p:nvPr>
            <p:ph type="body" sz="quarter" idx="42" hasCustomPrompt="1"/>
          </p:nvPr>
        </p:nvSpPr>
        <p:spPr>
          <a:xfrm>
            <a:off x="3582316"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1" name="Tekstin paikkamerkki 17">
            <a:extLst>
              <a:ext uri="{FF2B5EF4-FFF2-40B4-BE49-F238E27FC236}">
                <a16:creationId xmlns:a16="http://schemas.microsoft.com/office/drawing/2014/main" id="{69348953-D8F6-44EA-8DEF-591A9A879D0C}"/>
              </a:ext>
            </a:extLst>
          </p:cNvPr>
          <p:cNvSpPr>
            <a:spLocks noGrp="1"/>
          </p:cNvSpPr>
          <p:nvPr>
            <p:ph type="body" sz="quarter" idx="43" hasCustomPrompt="1"/>
          </p:nvPr>
        </p:nvSpPr>
        <p:spPr>
          <a:xfrm>
            <a:off x="6251590"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2" name="Tekstin paikkamerkki 17">
            <a:extLst>
              <a:ext uri="{FF2B5EF4-FFF2-40B4-BE49-F238E27FC236}">
                <a16:creationId xmlns:a16="http://schemas.microsoft.com/office/drawing/2014/main" id="{04920108-C785-4069-8663-6D71B61D9511}"/>
              </a:ext>
            </a:extLst>
          </p:cNvPr>
          <p:cNvSpPr>
            <a:spLocks noGrp="1"/>
          </p:cNvSpPr>
          <p:nvPr>
            <p:ph type="body" sz="quarter" idx="44" hasCustomPrompt="1"/>
          </p:nvPr>
        </p:nvSpPr>
        <p:spPr>
          <a:xfrm>
            <a:off x="8858606"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4" name="Alatunnisteen paikkamerkki 4">
            <a:extLst>
              <a:ext uri="{FF2B5EF4-FFF2-40B4-BE49-F238E27FC236}">
                <a16:creationId xmlns:a16="http://schemas.microsoft.com/office/drawing/2014/main" id="{FD359C16-D15D-431F-ACE1-6ABC964A9AF8}"/>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587705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yöreät kuvat rinnakkain ja otsikot">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9648CD00-92C1-4579-97BC-43DF76AB8D1C}"/>
              </a:ext>
            </a:extLst>
          </p:cNvPr>
          <p:cNvSpPr/>
          <p:nvPr userDrawn="1"/>
        </p:nvSpPr>
        <p:spPr>
          <a:xfrm>
            <a:off x="944170" y="1230086"/>
            <a:ext cx="3323030" cy="46590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509244"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1219200" y="3953514"/>
            <a:ext cx="2808513" cy="1783257"/>
          </a:xfrm>
          <a:prstGeom prst="rect">
            <a:avLst/>
          </a:prstGeom>
        </p:spPr>
        <p:txBody>
          <a:bodyPr rtlCol="0" anchor="t"/>
          <a:lstStyle>
            <a:lvl1pPr marL="0" indent="0" algn="l">
              <a:buNone/>
              <a:defRPr sz="1600" b="1" i="0" cap="none" spc="100" baseline="0">
                <a:solidFill>
                  <a:schemeClr val="bg1"/>
                </a:solidFill>
                <a:latin typeface="Arial" panose="020B0604020202020204" pitchFamily="34" charset="0"/>
              </a:defRPr>
            </a:lvl1pPr>
          </a:lstStyle>
          <a:p>
            <a:pPr lvl="0" rtl="0"/>
            <a:r>
              <a:rPr lang="fi-FI" noProof="0" dirty="0"/>
              <a:t>Lisää teksti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5995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29" name="Suorakulmio 28">
            <a:extLst>
              <a:ext uri="{FF2B5EF4-FFF2-40B4-BE49-F238E27FC236}">
                <a16:creationId xmlns:a16="http://schemas.microsoft.com/office/drawing/2014/main" id="{FED128E7-9DCC-4D8C-A1F0-805F48885C44}"/>
              </a:ext>
            </a:extLst>
          </p:cNvPr>
          <p:cNvSpPr/>
          <p:nvPr userDrawn="1"/>
        </p:nvSpPr>
        <p:spPr>
          <a:xfrm>
            <a:off x="4541245" y="1230086"/>
            <a:ext cx="3323030" cy="4659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Kuvan paikkamerkki 9">
            <a:extLst>
              <a:ext uri="{FF2B5EF4-FFF2-40B4-BE49-F238E27FC236}">
                <a16:creationId xmlns:a16="http://schemas.microsoft.com/office/drawing/2014/main" id="{0517CCC2-534F-40B2-A9E3-534866D22D0A}"/>
              </a:ext>
            </a:extLst>
          </p:cNvPr>
          <p:cNvSpPr>
            <a:spLocks noGrp="1"/>
          </p:cNvSpPr>
          <p:nvPr>
            <p:ph type="pic" sz="quarter" idx="42" hasCustomPrompt="1"/>
          </p:nvPr>
        </p:nvSpPr>
        <p:spPr>
          <a:xfrm>
            <a:off x="5106319"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1" name="Tekstin paikkamerkki 17">
            <a:extLst>
              <a:ext uri="{FF2B5EF4-FFF2-40B4-BE49-F238E27FC236}">
                <a16:creationId xmlns:a16="http://schemas.microsoft.com/office/drawing/2014/main" id="{4F57BBA2-983F-42CB-B1DF-6EE94937D07E}"/>
              </a:ext>
            </a:extLst>
          </p:cNvPr>
          <p:cNvSpPr>
            <a:spLocks noGrp="1"/>
          </p:cNvSpPr>
          <p:nvPr>
            <p:ph type="body" sz="quarter" idx="43" hasCustomPrompt="1"/>
          </p:nvPr>
        </p:nvSpPr>
        <p:spPr>
          <a:xfrm>
            <a:off x="4816275" y="3953514"/>
            <a:ext cx="2808513" cy="1783257"/>
          </a:xfrm>
          <a:prstGeom prst="rect">
            <a:avLst/>
          </a:prstGeom>
        </p:spPr>
        <p:txBody>
          <a:bodyPr rtlCol="0" anchor="t"/>
          <a:lstStyle>
            <a:lvl1pPr marL="0" indent="0" algn="l">
              <a:buNone/>
              <a:defRPr sz="1600" b="1" i="0" cap="none" spc="100" baseline="0">
                <a:solidFill>
                  <a:schemeClr val="tx2"/>
                </a:solidFill>
                <a:latin typeface="Arial" panose="020B0604020202020204" pitchFamily="34" charset="0"/>
              </a:defRPr>
            </a:lvl1pPr>
          </a:lstStyle>
          <a:p>
            <a:pPr lvl="0" rtl="0"/>
            <a:r>
              <a:rPr lang="fi-FI" noProof="0" dirty="0"/>
              <a:t>Lisää teksti napsauttamalla</a:t>
            </a:r>
          </a:p>
        </p:txBody>
      </p:sp>
      <p:sp>
        <p:nvSpPr>
          <p:cNvPr id="32" name="Suorakulmio 31">
            <a:extLst>
              <a:ext uri="{FF2B5EF4-FFF2-40B4-BE49-F238E27FC236}">
                <a16:creationId xmlns:a16="http://schemas.microsoft.com/office/drawing/2014/main" id="{07EC2430-C83B-491D-87E6-65BC826886C9}"/>
              </a:ext>
            </a:extLst>
          </p:cNvPr>
          <p:cNvSpPr/>
          <p:nvPr userDrawn="1"/>
        </p:nvSpPr>
        <p:spPr>
          <a:xfrm>
            <a:off x="8063427" y="1230086"/>
            <a:ext cx="3323030" cy="46590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Kuvan paikkamerkki 9">
            <a:extLst>
              <a:ext uri="{FF2B5EF4-FFF2-40B4-BE49-F238E27FC236}">
                <a16:creationId xmlns:a16="http://schemas.microsoft.com/office/drawing/2014/main" id="{010E2479-25F9-4C84-B314-72046AE85DA1}"/>
              </a:ext>
            </a:extLst>
          </p:cNvPr>
          <p:cNvSpPr>
            <a:spLocks noGrp="1"/>
          </p:cNvSpPr>
          <p:nvPr>
            <p:ph type="pic" sz="quarter" idx="44" hasCustomPrompt="1"/>
          </p:nvPr>
        </p:nvSpPr>
        <p:spPr>
          <a:xfrm>
            <a:off x="8628501"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4" name="Tekstin paikkamerkki 17">
            <a:extLst>
              <a:ext uri="{FF2B5EF4-FFF2-40B4-BE49-F238E27FC236}">
                <a16:creationId xmlns:a16="http://schemas.microsoft.com/office/drawing/2014/main" id="{973C193D-6936-44B1-9E24-1E3F34A4339B}"/>
              </a:ext>
            </a:extLst>
          </p:cNvPr>
          <p:cNvSpPr>
            <a:spLocks noGrp="1"/>
          </p:cNvSpPr>
          <p:nvPr>
            <p:ph type="body" sz="quarter" idx="45" hasCustomPrompt="1"/>
          </p:nvPr>
        </p:nvSpPr>
        <p:spPr>
          <a:xfrm>
            <a:off x="8338457" y="3953514"/>
            <a:ext cx="2808513" cy="1783257"/>
          </a:xfrm>
          <a:prstGeom prst="rect">
            <a:avLst/>
          </a:prstGeom>
        </p:spPr>
        <p:txBody>
          <a:bodyPr rtlCol="0" anchor="t"/>
          <a:lstStyle>
            <a:lvl1pPr marL="0" indent="0" algn="l">
              <a:buNone/>
              <a:defRPr sz="1600" b="1" i="0" cap="none" spc="100" baseline="0">
                <a:solidFill>
                  <a:schemeClr val="tx2"/>
                </a:solidFill>
                <a:latin typeface="Arial" panose="020B0604020202020204" pitchFamily="34" charset="0"/>
              </a:defRPr>
            </a:lvl1pPr>
          </a:lstStyle>
          <a:p>
            <a:pPr lvl="0" rtl="0"/>
            <a:r>
              <a:rPr lang="fi-FI" noProof="0" dirty="0"/>
              <a:t>Lisää teksti napsauttamalla</a:t>
            </a:r>
          </a:p>
        </p:txBody>
      </p:sp>
      <p:sp>
        <p:nvSpPr>
          <p:cNvPr id="20" name="Päivämäärän paikkamerkki 3">
            <a:extLst>
              <a:ext uri="{FF2B5EF4-FFF2-40B4-BE49-F238E27FC236}">
                <a16:creationId xmlns:a16="http://schemas.microsoft.com/office/drawing/2014/main" id="{0564389F-A6BB-46DE-8DE4-5C7923BB33BF}"/>
              </a:ext>
            </a:extLst>
          </p:cNvPr>
          <p:cNvSpPr>
            <a:spLocks noGrp="1"/>
          </p:cNvSpPr>
          <p:nvPr>
            <p:ph type="dt" sz="half" idx="2"/>
          </p:nvPr>
        </p:nvSpPr>
        <p:spPr>
          <a:xfrm>
            <a:off x="10634870" y="6355975"/>
            <a:ext cx="1437387"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6" name="Alatunnisteen paikkamerkki 4">
            <a:extLst>
              <a:ext uri="{FF2B5EF4-FFF2-40B4-BE49-F238E27FC236}">
                <a16:creationId xmlns:a16="http://schemas.microsoft.com/office/drawing/2014/main" id="{6FF680F3-E347-4F21-80B2-01FBA18E593D}"/>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212997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lokuva ja tekstitila">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5682343" y="686440"/>
            <a:ext cx="6013247" cy="5485494"/>
          </a:xfrm>
          <a:prstGeom prst="rect">
            <a:avLst/>
          </a:prstGeom>
          <a:solidFill>
            <a:schemeClr val="bg2"/>
          </a:solidFill>
        </p:spPr>
        <p:txBody>
          <a:bodyPr rtlCol="0"/>
          <a:lstStyle>
            <a:lvl1pPr marL="0" indent="0" algn="ctr">
              <a:buNone/>
              <a:defRPr sz="2000" baseline="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9" name="Kuva 8">
            <a:extLst>
              <a:ext uri="{FF2B5EF4-FFF2-40B4-BE49-F238E27FC236}">
                <a16:creationId xmlns:a16="http://schemas.microsoft.com/office/drawing/2014/main" id="{4681C147-5512-403E-9470-372225AF29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5" name="Tekstin paikkamerkki 12">
            <a:extLst>
              <a:ext uri="{FF2B5EF4-FFF2-40B4-BE49-F238E27FC236}">
                <a16:creationId xmlns:a16="http://schemas.microsoft.com/office/drawing/2014/main" id="{1D5F135B-D89D-4562-BF27-FBEDF442E856}"/>
              </a:ext>
            </a:extLst>
          </p:cNvPr>
          <p:cNvSpPr>
            <a:spLocks noGrp="1"/>
          </p:cNvSpPr>
          <p:nvPr>
            <p:ph type="body" sz="quarter" idx="15" hasCustomPrompt="1"/>
          </p:nvPr>
        </p:nvSpPr>
        <p:spPr>
          <a:xfrm>
            <a:off x="6293980" y="4648425"/>
            <a:ext cx="4920302" cy="1251632"/>
          </a:xfrm>
          <a:prstGeom prst="rect">
            <a:avLst/>
          </a:prstGeom>
          <a:noFill/>
        </p:spPr>
        <p:txBody>
          <a:bodyPr rtlCol="0" anchor="t"/>
          <a:lstStyle>
            <a:lvl1pPr marL="0" indent="0">
              <a:lnSpc>
                <a:spcPct val="100000"/>
              </a:lnSpc>
              <a:buNone/>
              <a:defRPr sz="2400" b="1" i="0" cap="none" spc="100" baseline="0">
                <a:solidFill>
                  <a:schemeClr val="bg1"/>
                </a:solidFill>
                <a:latin typeface="Arial" panose="020B0604020202020204" pitchFamily="34" charset="0"/>
              </a:defRPr>
            </a:lvl1pPr>
          </a:lstStyle>
          <a:p>
            <a:pPr lvl="0" rtl="0"/>
            <a:r>
              <a:rPr lang="fi-FI" noProof="0" dirty="0"/>
              <a:t>Lisää tekstiä napsauttamalla</a:t>
            </a:r>
          </a:p>
        </p:txBody>
      </p:sp>
      <p:sp>
        <p:nvSpPr>
          <p:cNvPr id="16" name="Tekstin paikkamerkki 12">
            <a:extLst>
              <a:ext uri="{FF2B5EF4-FFF2-40B4-BE49-F238E27FC236}">
                <a16:creationId xmlns:a16="http://schemas.microsoft.com/office/drawing/2014/main" id="{F9DC4D28-B9A5-43FF-8BF5-F29F3391FF18}"/>
              </a:ext>
            </a:extLst>
          </p:cNvPr>
          <p:cNvSpPr>
            <a:spLocks noGrp="1"/>
          </p:cNvSpPr>
          <p:nvPr>
            <p:ph type="body" sz="quarter" idx="16" hasCustomPrompt="1"/>
          </p:nvPr>
        </p:nvSpPr>
        <p:spPr>
          <a:xfrm>
            <a:off x="500784" y="1696501"/>
            <a:ext cx="4920302" cy="4428105"/>
          </a:xfrm>
          <a:prstGeom prst="rect">
            <a:avLst/>
          </a:prstGeom>
        </p:spPr>
        <p:txBody>
          <a:bodyPr rtlCol="0" anchor="t"/>
          <a:lstStyle>
            <a:lvl1pPr marL="0" indent="0">
              <a:lnSpc>
                <a:spcPct val="125000"/>
              </a:lnSpc>
              <a:buNone/>
              <a:defRPr sz="2500" cap="none" spc="0" baseline="0">
                <a:solidFill>
                  <a:schemeClr val="tx1"/>
                </a:solidFill>
                <a:latin typeface="+mn-lt"/>
              </a:defRPr>
            </a:lvl1pPr>
          </a:lstStyle>
          <a:p>
            <a:pPr lvl="0" rtl="0"/>
            <a:r>
              <a:rPr lang="fi-FI" noProof="0" dirty="0"/>
              <a:t>Lisää tekstiä napsauttamalla</a:t>
            </a:r>
          </a:p>
        </p:txBody>
      </p:sp>
      <p:sp>
        <p:nvSpPr>
          <p:cNvPr id="19" name="Otsikko 1">
            <a:extLst>
              <a:ext uri="{FF2B5EF4-FFF2-40B4-BE49-F238E27FC236}">
                <a16:creationId xmlns:a16="http://schemas.microsoft.com/office/drawing/2014/main" id="{8A858965-A522-4786-A36F-677D54191931}"/>
              </a:ext>
            </a:extLst>
          </p:cNvPr>
          <p:cNvSpPr>
            <a:spLocks noGrp="1"/>
          </p:cNvSpPr>
          <p:nvPr>
            <p:ph type="title" hasCustomPrompt="1"/>
          </p:nvPr>
        </p:nvSpPr>
        <p:spPr>
          <a:xfrm>
            <a:off x="496410" y="254145"/>
            <a:ext cx="4920302" cy="1442356"/>
          </a:xfrm>
          <a:prstGeom prst="rect">
            <a:avLst/>
          </a:prstGeom>
          <a:noFill/>
        </p:spPr>
        <p:txBody>
          <a:bodyPr tIns="396000" rtlCol="0" anchor="t"/>
          <a:lstStyle>
            <a:lvl1pPr>
              <a:lnSpc>
                <a:spcPct val="80000"/>
              </a:lnSpc>
              <a:defRPr sz="32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13" name="Päivämäärän paikkamerkki 3">
            <a:extLst>
              <a:ext uri="{FF2B5EF4-FFF2-40B4-BE49-F238E27FC236}">
                <a16:creationId xmlns:a16="http://schemas.microsoft.com/office/drawing/2014/main" id="{AB6057F0-EAE2-4A87-9760-9A7F89978683}"/>
              </a:ext>
            </a:extLst>
          </p:cNvPr>
          <p:cNvSpPr>
            <a:spLocks noGrp="1"/>
          </p:cNvSpPr>
          <p:nvPr>
            <p:ph type="dt" sz="half" idx="2"/>
          </p:nvPr>
        </p:nvSpPr>
        <p:spPr>
          <a:xfrm>
            <a:off x="10654748" y="6355975"/>
            <a:ext cx="14175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Alatunnisteen paikkamerkki 4">
            <a:extLst>
              <a:ext uri="{FF2B5EF4-FFF2-40B4-BE49-F238E27FC236}">
                <a16:creationId xmlns:a16="http://schemas.microsoft.com/office/drawing/2014/main" id="{94012B35-737E-4713-B7E4-E20CCFD28AA6}"/>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88747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yöreät kuvat rinnakkain ja otsikot">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9648CD00-92C1-4579-97BC-43DF76AB8D1C}"/>
              </a:ext>
            </a:extLst>
          </p:cNvPr>
          <p:cNvSpPr/>
          <p:nvPr userDrawn="1"/>
        </p:nvSpPr>
        <p:spPr>
          <a:xfrm>
            <a:off x="944170" y="1230086"/>
            <a:ext cx="3323030" cy="4659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1509244"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1219200"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5995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
        <p:nvSpPr>
          <p:cNvPr id="29" name="Suorakulmio 28">
            <a:extLst>
              <a:ext uri="{FF2B5EF4-FFF2-40B4-BE49-F238E27FC236}">
                <a16:creationId xmlns:a16="http://schemas.microsoft.com/office/drawing/2014/main" id="{FED128E7-9DCC-4D8C-A1F0-805F48885C44}"/>
              </a:ext>
            </a:extLst>
          </p:cNvPr>
          <p:cNvSpPr/>
          <p:nvPr userDrawn="1"/>
        </p:nvSpPr>
        <p:spPr>
          <a:xfrm>
            <a:off x="4541245" y="1230086"/>
            <a:ext cx="3323030" cy="4659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Kuvan paikkamerkki 9">
            <a:extLst>
              <a:ext uri="{FF2B5EF4-FFF2-40B4-BE49-F238E27FC236}">
                <a16:creationId xmlns:a16="http://schemas.microsoft.com/office/drawing/2014/main" id="{0517CCC2-534F-40B2-A9E3-534866D22D0A}"/>
              </a:ext>
            </a:extLst>
          </p:cNvPr>
          <p:cNvSpPr>
            <a:spLocks noGrp="1"/>
          </p:cNvSpPr>
          <p:nvPr>
            <p:ph type="pic" sz="quarter" idx="42" hasCustomPrompt="1"/>
          </p:nvPr>
        </p:nvSpPr>
        <p:spPr>
          <a:xfrm>
            <a:off x="5106319"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1" name="Tekstin paikkamerkki 17">
            <a:extLst>
              <a:ext uri="{FF2B5EF4-FFF2-40B4-BE49-F238E27FC236}">
                <a16:creationId xmlns:a16="http://schemas.microsoft.com/office/drawing/2014/main" id="{4F57BBA2-983F-42CB-B1DF-6EE94937D07E}"/>
              </a:ext>
            </a:extLst>
          </p:cNvPr>
          <p:cNvSpPr>
            <a:spLocks noGrp="1"/>
          </p:cNvSpPr>
          <p:nvPr>
            <p:ph type="body" sz="quarter" idx="43" hasCustomPrompt="1"/>
          </p:nvPr>
        </p:nvSpPr>
        <p:spPr>
          <a:xfrm>
            <a:off x="4816275"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32" name="Suorakulmio 31">
            <a:extLst>
              <a:ext uri="{FF2B5EF4-FFF2-40B4-BE49-F238E27FC236}">
                <a16:creationId xmlns:a16="http://schemas.microsoft.com/office/drawing/2014/main" id="{07EC2430-C83B-491D-87E6-65BC826886C9}"/>
              </a:ext>
            </a:extLst>
          </p:cNvPr>
          <p:cNvSpPr/>
          <p:nvPr userDrawn="1"/>
        </p:nvSpPr>
        <p:spPr>
          <a:xfrm>
            <a:off x="8063427" y="1230086"/>
            <a:ext cx="3323030" cy="46590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Kuvan paikkamerkki 9">
            <a:extLst>
              <a:ext uri="{FF2B5EF4-FFF2-40B4-BE49-F238E27FC236}">
                <a16:creationId xmlns:a16="http://schemas.microsoft.com/office/drawing/2014/main" id="{010E2479-25F9-4C84-B314-72046AE85DA1}"/>
              </a:ext>
            </a:extLst>
          </p:cNvPr>
          <p:cNvSpPr>
            <a:spLocks noGrp="1"/>
          </p:cNvSpPr>
          <p:nvPr>
            <p:ph type="pic" sz="quarter" idx="44" hasCustomPrompt="1"/>
          </p:nvPr>
        </p:nvSpPr>
        <p:spPr>
          <a:xfrm>
            <a:off x="8628501" y="1472864"/>
            <a:ext cx="2158257" cy="2173255"/>
          </a:xfrm>
          <a:prstGeom prst="ellipse">
            <a:avLst/>
          </a:prstGeom>
          <a:ln>
            <a:solidFill>
              <a:schemeClr val="bg2"/>
            </a:solidFill>
          </a:ln>
        </p:spPr>
        <p:txBody>
          <a:bodyPr rtlCol="0"/>
          <a:lstStyle>
            <a:lvl1pPr marL="0" indent="0" algn="ctr">
              <a:buNone/>
              <a:defRPr sz="2400"/>
            </a:lvl1pPr>
          </a:lstStyle>
          <a:p>
            <a:pPr rtl="0"/>
            <a:r>
              <a:rPr lang="fi-FI" noProof="0" dirty="0"/>
              <a:t>Lisää valokuva napsauttamalla</a:t>
            </a:r>
          </a:p>
        </p:txBody>
      </p:sp>
      <p:sp>
        <p:nvSpPr>
          <p:cNvPr id="34" name="Tekstin paikkamerkki 17">
            <a:extLst>
              <a:ext uri="{FF2B5EF4-FFF2-40B4-BE49-F238E27FC236}">
                <a16:creationId xmlns:a16="http://schemas.microsoft.com/office/drawing/2014/main" id="{973C193D-6936-44B1-9E24-1E3F34A4339B}"/>
              </a:ext>
            </a:extLst>
          </p:cNvPr>
          <p:cNvSpPr>
            <a:spLocks noGrp="1"/>
          </p:cNvSpPr>
          <p:nvPr>
            <p:ph type="body" sz="quarter" idx="45" hasCustomPrompt="1"/>
          </p:nvPr>
        </p:nvSpPr>
        <p:spPr>
          <a:xfrm>
            <a:off x="8338457" y="3953514"/>
            <a:ext cx="2808513" cy="1783257"/>
          </a:xfrm>
          <a:prstGeom prst="rect">
            <a:avLst/>
          </a:prstGeom>
        </p:spPr>
        <p:txBody>
          <a:bodyPr rtlCol="0" anchor="t"/>
          <a:lstStyle>
            <a:lvl1pPr marL="0" indent="0" algn="l">
              <a:buNone/>
              <a:defRPr sz="1600" b="1" i="0" cap="none" spc="100" baseline="0">
                <a:solidFill>
                  <a:schemeClr val="tx1"/>
                </a:solidFill>
                <a:latin typeface="Arial" panose="020B0604020202020204" pitchFamily="34" charset="0"/>
              </a:defRPr>
            </a:lvl1pPr>
          </a:lstStyle>
          <a:p>
            <a:pPr lvl="0" rtl="0"/>
            <a:r>
              <a:rPr lang="fi-FI" noProof="0" dirty="0"/>
              <a:t>Lisää teksti napsauttamalla</a:t>
            </a:r>
          </a:p>
        </p:txBody>
      </p:sp>
      <p:sp>
        <p:nvSpPr>
          <p:cNvPr id="17" name="Päivämäärän paikkamerkki 3">
            <a:extLst>
              <a:ext uri="{FF2B5EF4-FFF2-40B4-BE49-F238E27FC236}">
                <a16:creationId xmlns:a16="http://schemas.microsoft.com/office/drawing/2014/main" id="{A5A6E720-0305-4C40-B01A-9137C99E465C}"/>
              </a:ext>
            </a:extLst>
          </p:cNvPr>
          <p:cNvSpPr>
            <a:spLocks noGrp="1"/>
          </p:cNvSpPr>
          <p:nvPr>
            <p:ph type="dt" sz="half" idx="2"/>
          </p:nvPr>
        </p:nvSpPr>
        <p:spPr>
          <a:xfrm>
            <a:off x="10555357" y="6355975"/>
            <a:ext cx="15169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9" name="Alatunnisteen paikkamerkki 4">
            <a:extLst>
              <a:ext uri="{FF2B5EF4-FFF2-40B4-BE49-F238E27FC236}">
                <a16:creationId xmlns:a16="http://schemas.microsoft.com/office/drawing/2014/main" id="{3A12F332-C500-4B2C-9B1B-B6576FEDFAEF}"/>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254198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iä ja puhekupl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FF271A0C-E4A7-4139-AC01-BA5F1400F386}"/>
              </a:ext>
            </a:extLst>
          </p:cNvPr>
          <p:cNvSpPr>
            <a:spLocks noGrp="1"/>
          </p:cNvSpPr>
          <p:nvPr>
            <p:ph sz="quarter" idx="15" hasCustomPrompt="1"/>
          </p:nvPr>
        </p:nvSpPr>
        <p:spPr>
          <a:xfrm>
            <a:off x="753862" y="1350410"/>
            <a:ext cx="7502632" cy="4633658"/>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sp>
        <p:nvSpPr>
          <p:cNvPr id="6" name="Dian numeron paikkamerkki 8">
            <a:extLst>
              <a:ext uri="{FF2B5EF4-FFF2-40B4-BE49-F238E27FC236}">
                <a16:creationId xmlns:a16="http://schemas.microsoft.com/office/drawing/2014/main" id="{9684CF7F-D051-47DA-95A3-51B166D46026}"/>
              </a:ext>
            </a:extLst>
          </p:cNvPr>
          <p:cNvSpPr>
            <a:spLocks noGrp="1"/>
          </p:cNvSpPr>
          <p:nvPr>
            <p:ph type="sldNum" sz="quarter" idx="12"/>
          </p:nvPr>
        </p:nvSpPr>
        <p:spPr>
          <a:xfrm>
            <a:off x="11695590" y="136899"/>
            <a:ext cx="496410" cy="365125"/>
          </a:xfrm>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191832"/>
            <a:ext cx="11255828" cy="1002287"/>
          </a:xfrm>
          <a:prstGeom prst="rect">
            <a:avLst/>
          </a:prstGeom>
          <a:noFill/>
        </p:spPr>
        <p:txBody>
          <a:bodyPr tIns="396000" rtlCol="0" anchor="t"/>
          <a:lstStyle>
            <a:lvl1pPr>
              <a:lnSpc>
                <a:spcPct val="80000"/>
              </a:lnSpc>
              <a:defRPr sz="40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20" name="Vuokaaviosymboli: Liitin 8">
            <a:extLst>
              <a:ext uri="{FF2B5EF4-FFF2-40B4-BE49-F238E27FC236}">
                <a16:creationId xmlns:a16="http://schemas.microsoft.com/office/drawing/2014/main" id="{1742BDE5-EE44-44B0-80B2-AB69534F29CD}"/>
              </a:ext>
            </a:extLst>
          </p:cNvPr>
          <p:cNvSpPr/>
          <p:nvPr userDrawn="1"/>
        </p:nvSpPr>
        <p:spPr>
          <a:xfrm>
            <a:off x="7967435" y="1444495"/>
            <a:ext cx="3720346" cy="4063096"/>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Tekstin paikkamerkki 12">
            <a:extLst>
              <a:ext uri="{FF2B5EF4-FFF2-40B4-BE49-F238E27FC236}">
                <a16:creationId xmlns:a16="http://schemas.microsoft.com/office/drawing/2014/main" id="{0AF18F35-EA0C-44EC-87C1-F91EF41ACF1B}"/>
              </a:ext>
            </a:extLst>
          </p:cNvPr>
          <p:cNvSpPr>
            <a:spLocks noGrp="1"/>
          </p:cNvSpPr>
          <p:nvPr>
            <p:ph type="body" sz="quarter" idx="43" hasCustomPrompt="1"/>
          </p:nvPr>
        </p:nvSpPr>
        <p:spPr>
          <a:xfrm>
            <a:off x="8426544" y="2406285"/>
            <a:ext cx="2420728" cy="995967"/>
          </a:xfrm>
          <a:prstGeom prst="rect">
            <a:avLst/>
          </a:prstGeom>
          <a:noFill/>
        </p:spPr>
        <p:txBody>
          <a:bodyPr rtlCol="0" anchor="t"/>
          <a:lstStyle>
            <a:lvl1pPr marL="0" indent="0">
              <a:lnSpc>
                <a:spcPct val="100000"/>
              </a:lnSpc>
              <a:buNone/>
              <a:defRPr sz="1800" b="0" i="0" cap="none" spc="100" baseline="0">
                <a:solidFill>
                  <a:schemeClr val="tx2"/>
                </a:solidFill>
                <a:latin typeface="Arial Black" panose="020B0A04020102020204" pitchFamily="34" charset="0"/>
              </a:defRPr>
            </a:lvl1pPr>
          </a:lstStyle>
          <a:p>
            <a:pPr lvl="0" rtl="0"/>
            <a:r>
              <a:rPr lang="fi-FI" noProof="0" dirty="0"/>
              <a:t>Lisää tekstiä napsauttamalla</a:t>
            </a:r>
          </a:p>
        </p:txBody>
      </p:sp>
      <p:sp>
        <p:nvSpPr>
          <p:cNvPr id="14" name="Päivämäärän paikkamerkki 3">
            <a:extLst>
              <a:ext uri="{FF2B5EF4-FFF2-40B4-BE49-F238E27FC236}">
                <a16:creationId xmlns:a16="http://schemas.microsoft.com/office/drawing/2014/main" id="{DAA64C7A-2AB8-46E1-BD83-10E29C6CD868}"/>
              </a:ext>
            </a:extLst>
          </p:cNvPr>
          <p:cNvSpPr>
            <a:spLocks noGrp="1"/>
          </p:cNvSpPr>
          <p:nvPr>
            <p:ph type="dt" sz="half" idx="2"/>
          </p:nvPr>
        </p:nvSpPr>
        <p:spPr>
          <a:xfrm>
            <a:off x="10426148" y="6355975"/>
            <a:ext cx="16461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Alatunnisteen paikkamerkki 4">
            <a:extLst>
              <a:ext uri="{FF2B5EF4-FFF2-40B4-BE49-F238E27FC236}">
                <a16:creationId xmlns:a16="http://schemas.microsoft.com/office/drawing/2014/main" id="{0E5B6D20-FAAC-443D-A92B-5C890A244831}"/>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272010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kstiä ja puhekupl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FF271A0C-E4A7-4139-AC01-BA5F1400F386}"/>
              </a:ext>
            </a:extLst>
          </p:cNvPr>
          <p:cNvSpPr>
            <a:spLocks noGrp="1"/>
          </p:cNvSpPr>
          <p:nvPr>
            <p:ph sz="quarter" idx="15" hasCustomPrompt="1"/>
          </p:nvPr>
        </p:nvSpPr>
        <p:spPr>
          <a:xfrm>
            <a:off x="753862" y="1350410"/>
            <a:ext cx="7502632" cy="4633658"/>
          </a:xfrm>
          <a:prstGeom prst="rect">
            <a:avLst/>
          </a:prstGeom>
        </p:spPr>
        <p:txBody>
          <a:bodyPr rtlCol="0"/>
          <a:lstStyle>
            <a:lvl1pPr marL="0" indent="0">
              <a:buNone/>
              <a:defRPr sz="2400" baseline="0">
                <a:solidFill>
                  <a:schemeClr val="tx1"/>
                </a:solidFill>
                <a:latin typeface="Arial" panose="020B0604020202020204" pitchFamily="34" charset="0"/>
              </a:defRPr>
            </a:lvl1pPr>
          </a:lstStyle>
          <a:p>
            <a:pPr lvl="0" rtl="0"/>
            <a:r>
              <a:rPr lang="fi-FI" noProof="0" dirty="0"/>
              <a:t>Lisää sisältöä napsauttamalla</a:t>
            </a:r>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191832"/>
            <a:ext cx="11255828" cy="1002287"/>
          </a:xfrm>
          <a:prstGeom prst="rect">
            <a:avLst/>
          </a:prstGeom>
          <a:noFill/>
        </p:spPr>
        <p:txBody>
          <a:bodyPr tIns="396000" rtlCol="0" anchor="t"/>
          <a:lstStyle>
            <a:lvl1pPr>
              <a:lnSpc>
                <a:spcPct val="80000"/>
              </a:lnSpc>
              <a:defRPr sz="40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
        <p:nvSpPr>
          <p:cNvPr id="20" name="Vuokaaviosymboli: Liitin 8">
            <a:extLst>
              <a:ext uri="{FF2B5EF4-FFF2-40B4-BE49-F238E27FC236}">
                <a16:creationId xmlns:a16="http://schemas.microsoft.com/office/drawing/2014/main" id="{1742BDE5-EE44-44B0-80B2-AB69534F29CD}"/>
              </a:ext>
            </a:extLst>
          </p:cNvPr>
          <p:cNvSpPr/>
          <p:nvPr userDrawn="1"/>
        </p:nvSpPr>
        <p:spPr>
          <a:xfrm>
            <a:off x="7967435" y="1444495"/>
            <a:ext cx="3720346" cy="4063096"/>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Tekstin paikkamerkki 12">
            <a:extLst>
              <a:ext uri="{FF2B5EF4-FFF2-40B4-BE49-F238E27FC236}">
                <a16:creationId xmlns:a16="http://schemas.microsoft.com/office/drawing/2014/main" id="{0AF18F35-EA0C-44EC-87C1-F91EF41ACF1B}"/>
              </a:ext>
            </a:extLst>
          </p:cNvPr>
          <p:cNvSpPr>
            <a:spLocks noGrp="1"/>
          </p:cNvSpPr>
          <p:nvPr>
            <p:ph type="body" sz="quarter" idx="43" hasCustomPrompt="1"/>
          </p:nvPr>
        </p:nvSpPr>
        <p:spPr>
          <a:xfrm>
            <a:off x="8426544" y="2406285"/>
            <a:ext cx="2420728" cy="995967"/>
          </a:xfrm>
          <a:prstGeom prst="rect">
            <a:avLst/>
          </a:prstGeom>
          <a:noFill/>
        </p:spPr>
        <p:txBody>
          <a:bodyPr rtlCol="0" anchor="t"/>
          <a:lstStyle>
            <a:lvl1pPr marL="0" indent="0">
              <a:lnSpc>
                <a:spcPct val="100000"/>
              </a:lnSpc>
              <a:buNone/>
              <a:defRPr sz="1800" b="0" i="0" cap="none" spc="100" baseline="0">
                <a:solidFill>
                  <a:schemeClr val="bg1"/>
                </a:solidFill>
                <a:latin typeface="Arial Black" panose="020B0A04020102020204" pitchFamily="34" charset="0"/>
              </a:defRPr>
            </a:lvl1pPr>
          </a:lstStyle>
          <a:p>
            <a:pPr lvl="0" rtl="0"/>
            <a:r>
              <a:rPr lang="fi-FI" noProof="0" dirty="0"/>
              <a:t>Lisää tekstiä napsauttamalla</a:t>
            </a:r>
          </a:p>
        </p:txBody>
      </p:sp>
      <p:sp>
        <p:nvSpPr>
          <p:cNvPr id="14" name="Päivämäärän paikkamerkki 3">
            <a:extLst>
              <a:ext uri="{FF2B5EF4-FFF2-40B4-BE49-F238E27FC236}">
                <a16:creationId xmlns:a16="http://schemas.microsoft.com/office/drawing/2014/main" id="{3521D739-B5DE-440A-9FD1-9BA9A339AB72}"/>
              </a:ext>
            </a:extLst>
          </p:cNvPr>
          <p:cNvSpPr>
            <a:spLocks noGrp="1"/>
          </p:cNvSpPr>
          <p:nvPr>
            <p:ph type="dt" sz="half" idx="2"/>
          </p:nvPr>
        </p:nvSpPr>
        <p:spPr>
          <a:xfrm>
            <a:off x="10446026" y="6355975"/>
            <a:ext cx="1626231"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0" name="Dian numeron paikkamerkki 5">
            <a:extLst>
              <a:ext uri="{FF2B5EF4-FFF2-40B4-BE49-F238E27FC236}">
                <a16:creationId xmlns:a16="http://schemas.microsoft.com/office/drawing/2014/main" id="{7463F8ED-A514-4825-9529-7D24EE75E080}"/>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1" name="Alatunnisteen paikkamerkki 4">
            <a:extLst>
              <a:ext uri="{FF2B5EF4-FFF2-40B4-BE49-F238E27FC236}">
                <a16:creationId xmlns:a16="http://schemas.microsoft.com/office/drawing/2014/main" id="{61209EFD-45BB-40CA-9044-4F086111403E}"/>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648857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ostoteksti ja puhekuplat">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5756F99A-8BD5-436A-99F5-70E6520DA8B4}"/>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0" name="Kuva 9">
            <a:extLst>
              <a:ext uri="{FF2B5EF4-FFF2-40B4-BE49-F238E27FC236}">
                <a16:creationId xmlns:a16="http://schemas.microsoft.com/office/drawing/2014/main" id="{93851AA4-3343-43B2-9840-C407AEEC7AA9}"/>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4" name="Tekstin paikkamerkki 17">
            <a:extLst>
              <a:ext uri="{FF2B5EF4-FFF2-40B4-BE49-F238E27FC236}">
                <a16:creationId xmlns:a16="http://schemas.microsoft.com/office/drawing/2014/main" id="{D5F29FEA-9D9E-47F6-8474-63A5177BD9EF}"/>
              </a:ext>
            </a:extLst>
          </p:cNvPr>
          <p:cNvSpPr>
            <a:spLocks noGrp="1"/>
          </p:cNvSpPr>
          <p:nvPr>
            <p:ph type="body" sz="quarter" idx="41" hasCustomPrompt="1"/>
          </p:nvPr>
        </p:nvSpPr>
        <p:spPr>
          <a:xfrm>
            <a:off x="496410" y="1600200"/>
            <a:ext cx="5109733" cy="3984170"/>
          </a:xfrm>
          <a:prstGeom prst="rect">
            <a:avLst/>
          </a:prstGeom>
        </p:spPr>
        <p:txBody>
          <a:bodyPr rtlCol="0" anchor="t"/>
          <a:lstStyle>
            <a:lvl1pPr marL="0" indent="0" algn="l">
              <a:buNone/>
              <a:defRPr sz="3800" b="1" i="0" cap="none" spc="100" baseline="0">
                <a:solidFill>
                  <a:schemeClr val="accent2"/>
                </a:solidFill>
                <a:latin typeface="Arial Black" panose="020B0A04020102020204" pitchFamily="34" charset="0"/>
              </a:defRPr>
            </a:lvl1pPr>
          </a:lstStyle>
          <a:p>
            <a:pPr lvl="0" rtl="0"/>
            <a:r>
              <a:rPr lang="fi-FI" noProof="0" dirty="0"/>
              <a:t>Lisää nostoteksti napsauttamalla</a:t>
            </a:r>
          </a:p>
        </p:txBody>
      </p:sp>
      <p:sp>
        <p:nvSpPr>
          <p:cNvPr id="15" name="Vuokaaviosymboli: Liitin 8">
            <a:extLst>
              <a:ext uri="{FF2B5EF4-FFF2-40B4-BE49-F238E27FC236}">
                <a16:creationId xmlns:a16="http://schemas.microsoft.com/office/drawing/2014/main" id="{61C2C490-AA8B-459A-8C65-2C15E5A475BD}"/>
              </a:ext>
            </a:extLst>
          </p:cNvPr>
          <p:cNvSpPr/>
          <p:nvPr userDrawn="1"/>
        </p:nvSpPr>
        <p:spPr>
          <a:xfrm rot="265236">
            <a:off x="7810840" y="400378"/>
            <a:ext cx="2996385" cy="3333832"/>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Tekstin paikkamerkki 12">
            <a:extLst>
              <a:ext uri="{FF2B5EF4-FFF2-40B4-BE49-F238E27FC236}">
                <a16:creationId xmlns:a16="http://schemas.microsoft.com/office/drawing/2014/main" id="{EA7C5423-2033-4322-89BE-FE3E2916771C}"/>
              </a:ext>
            </a:extLst>
          </p:cNvPr>
          <p:cNvSpPr>
            <a:spLocks noGrp="1"/>
          </p:cNvSpPr>
          <p:nvPr>
            <p:ph type="body" sz="quarter" idx="42" hasCustomPrompt="1"/>
          </p:nvPr>
        </p:nvSpPr>
        <p:spPr>
          <a:xfrm>
            <a:off x="8209213" y="1195294"/>
            <a:ext cx="2346035" cy="2572352"/>
          </a:xfrm>
          <a:prstGeom prst="rect">
            <a:avLst/>
          </a:prstGeom>
          <a:noFill/>
        </p:spPr>
        <p:txBody>
          <a:bodyPr rtlCol="0" anchor="t"/>
          <a:lstStyle>
            <a:lvl1pPr marL="0" indent="0">
              <a:lnSpc>
                <a:spcPct val="100000"/>
              </a:lnSpc>
              <a:buNone/>
              <a:defRPr sz="1800" b="0" i="0" cap="none" spc="100" baseline="0">
                <a:solidFill>
                  <a:schemeClr val="bg1"/>
                </a:solidFill>
                <a:latin typeface="Arial Black" panose="020B0A04020102020204" pitchFamily="34" charset="0"/>
              </a:defRPr>
            </a:lvl1pPr>
          </a:lstStyle>
          <a:p>
            <a:pPr lvl="0" rtl="0"/>
            <a:r>
              <a:rPr lang="fi-FI" noProof="0" dirty="0"/>
              <a:t>Lisää tekstiä napsauttamalla</a:t>
            </a:r>
          </a:p>
        </p:txBody>
      </p:sp>
      <p:sp>
        <p:nvSpPr>
          <p:cNvPr id="17" name="Vuokaaviosymboli: Liitin 8">
            <a:extLst>
              <a:ext uri="{FF2B5EF4-FFF2-40B4-BE49-F238E27FC236}">
                <a16:creationId xmlns:a16="http://schemas.microsoft.com/office/drawing/2014/main" id="{67181D87-DAB7-4317-8635-9C67848914F5}"/>
              </a:ext>
            </a:extLst>
          </p:cNvPr>
          <p:cNvSpPr/>
          <p:nvPr userDrawn="1"/>
        </p:nvSpPr>
        <p:spPr>
          <a:xfrm rot="3363235">
            <a:off x="9061815" y="3424413"/>
            <a:ext cx="2383121" cy="2651503"/>
          </a:xfrm>
          <a:custGeom>
            <a:avLst/>
            <a:gdLst>
              <a:gd name="connsiteX0" fmla="*/ 0 w 4201886"/>
              <a:gd name="connsiteY0" fmla="*/ 2100943 h 4201886"/>
              <a:gd name="connsiteX1" fmla="*/ 2100943 w 4201886"/>
              <a:gd name="connsiteY1" fmla="*/ 0 h 4201886"/>
              <a:gd name="connsiteX2" fmla="*/ 4201886 w 4201886"/>
              <a:gd name="connsiteY2" fmla="*/ 2100943 h 4201886"/>
              <a:gd name="connsiteX3" fmla="*/ 2100943 w 4201886"/>
              <a:gd name="connsiteY3" fmla="*/ 4201886 h 4201886"/>
              <a:gd name="connsiteX4" fmla="*/ 0 w 4201886"/>
              <a:gd name="connsiteY4" fmla="*/ 2100943 h 4201886"/>
              <a:gd name="connsiteX0" fmla="*/ 109666 w 4311552"/>
              <a:gd name="connsiteY0" fmla="*/ 2100943 h 4237741"/>
              <a:gd name="connsiteX1" fmla="*/ 2210609 w 4311552"/>
              <a:gd name="connsiteY1" fmla="*/ 0 h 4237741"/>
              <a:gd name="connsiteX2" fmla="*/ 4311552 w 4311552"/>
              <a:gd name="connsiteY2" fmla="*/ 2100943 h 4237741"/>
              <a:gd name="connsiteX3" fmla="*/ 2210609 w 4311552"/>
              <a:gd name="connsiteY3" fmla="*/ 4201886 h 4237741"/>
              <a:gd name="connsiteX4" fmla="*/ 497218 w 4311552"/>
              <a:gd name="connsiteY4" fmla="*/ 3331028 h 4237741"/>
              <a:gd name="connsiteX5" fmla="*/ 109666 w 4311552"/>
              <a:gd name="connsiteY5" fmla="*/ 2100943 h 4237741"/>
              <a:gd name="connsiteX0" fmla="*/ 104101 w 4338644"/>
              <a:gd name="connsiteY0" fmla="*/ 1883937 h 4238450"/>
              <a:gd name="connsiteX1" fmla="*/ 2237701 w 4338644"/>
              <a:gd name="connsiteY1" fmla="*/ 709 h 4238450"/>
              <a:gd name="connsiteX2" fmla="*/ 4338644 w 4338644"/>
              <a:gd name="connsiteY2" fmla="*/ 2101652 h 4238450"/>
              <a:gd name="connsiteX3" fmla="*/ 2237701 w 4338644"/>
              <a:gd name="connsiteY3" fmla="*/ 4202595 h 4238450"/>
              <a:gd name="connsiteX4" fmla="*/ 524310 w 4338644"/>
              <a:gd name="connsiteY4" fmla="*/ 3331737 h 4238450"/>
              <a:gd name="connsiteX5" fmla="*/ 104101 w 4338644"/>
              <a:gd name="connsiteY5" fmla="*/ 1883937 h 4238450"/>
              <a:gd name="connsiteX0" fmla="*/ 9621 w 4244164"/>
              <a:gd name="connsiteY0" fmla="*/ 1884135 h 4238648"/>
              <a:gd name="connsiteX1" fmla="*/ 2143221 w 4244164"/>
              <a:gd name="connsiteY1" fmla="*/ 907 h 4238648"/>
              <a:gd name="connsiteX2" fmla="*/ 4244164 w 4244164"/>
              <a:gd name="connsiteY2" fmla="*/ 2101850 h 4238648"/>
              <a:gd name="connsiteX3" fmla="*/ 2143221 w 4244164"/>
              <a:gd name="connsiteY3" fmla="*/ 4202793 h 4238648"/>
              <a:gd name="connsiteX4" fmla="*/ 429830 w 4244164"/>
              <a:gd name="connsiteY4" fmla="*/ 3331935 h 4238648"/>
              <a:gd name="connsiteX5" fmla="*/ 9621 w 4244164"/>
              <a:gd name="connsiteY5" fmla="*/ 1884135 h 4238648"/>
              <a:gd name="connsiteX0" fmla="*/ 153947 w 4388490"/>
              <a:gd name="connsiteY0" fmla="*/ 1884112 h 5085661"/>
              <a:gd name="connsiteX1" fmla="*/ 2287547 w 4388490"/>
              <a:gd name="connsiteY1" fmla="*/ 884 h 5085661"/>
              <a:gd name="connsiteX2" fmla="*/ 4388490 w 4388490"/>
              <a:gd name="connsiteY2" fmla="*/ 2101827 h 5085661"/>
              <a:gd name="connsiteX3" fmla="*/ 2287547 w 4388490"/>
              <a:gd name="connsiteY3" fmla="*/ 4202770 h 5085661"/>
              <a:gd name="connsiteX4" fmla="*/ 399985 w 4388490"/>
              <a:gd name="connsiteY4" fmla="*/ 4986541 h 5085661"/>
              <a:gd name="connsiteX5" fmla="*/ 153947 w 4388490"/>
              <a:gd name="connsiteY5" fmla="*/ 1884112 h 508566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4112 h 4986541"/>
              <a:gd name="connsiteX1" fmla="*/ 2287547 w 4388490"/>
              <a:gd name="connsiteY1" fmla="*/ 884 h 4986541"/>
              <a:gd name="connsiteX2" fmla="*/ 4388490 w 4388490"/>
              <a:gd name="connsiteY2" fmla="*/ 2101827 h 4986541"/>
              <a:gd name="connsiteX3" fmla="*/ 2287547 w 4388490"/>
              <a:gd name="connsiteY3" fmla="*/ 4202770 h 4986541"/>
              <a:gd name="connsiteX4" fmla="*/ 399985 w 4388490"/>
              <a:gd name="connsiteY4" fmla="*/ 4986541 h 4986541"/>
              <a:gd name="connsiteX5" fmla="*/ 153947 w 4388490"/>
              <a:gd name="connsiteY5" fmla="*/ 1884112 h 4986541"/>
              <a:gd name="connsiteX0" fmla="*/ 153947 w 4388490"/>
              <a:gd name="connsiteY0" fmla="*/ 1883270 h 4985699"/>
              <a:gd name="connsiteX1" fmla="*/ 2287547 w 4388490"/>
              <a:gd name="connsiteY1" fmla="*/ 42 h 4985699"/>
              <a:gd name="connsiteX2" fmla="*/ 4388490 w 4388490"/>
              <a:gd name="connsiteY2" fmla="*/ 2100985 h 4985699"/>
              <a:gd name="connsiteX3" fmla="*/ 2287547 w 4388490"/>
              <a:gd name="connsiteY3" fmla="*/ 4201928 h 4985699"/>
              <a:gd name="connsiteX4" fmla="*/ 399985 w 4388490"/>
              <a:gd name="connsiteY4" fmla="*/ 4985699 h 4985699"/>
              <a:gd name="connsiteX5" fmla="*/ 153947 w 4388490"/>
              <a:gd name="connsiteY5" fmla="*/ 1883270 h 4985699"/>
              <a:gd name="connsiteX0" fmla="*/ 144278 w 4378821"/>
              <a:gd name="connsiteY0" fmla="*/ 1883270 h 4985699"/>
              <a:gd name="connsiteX1" fmla="*/ 2277878 w 4378821"/>
              <a:gd name="connsiteY1" fmla="*/ 42 h 4985699"/>
              <a:gd name="connsiteX2" fmla="*/ 4378821 w 4378821"/>
              <a:gd name="connsiteY2" fmla="*/ 2100985 h 4985699"/>
              <a:gd name="connsiteX3" fmla="*/ 2277878 w 4378821"/>
              <a:gd name="connsiteY3" fmla="*/ 4201928 h 4985699"/>
              <a:gd name="connsiteX4" fmla="*/ 390316 w 4378821"/>
              <a:gd name="connsiteY4" fmla="*/ 4985699 h 4985699"/>
              <a:gd name="connsiteX5" fmla="*/ 144278 w 4378821"/>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134609 w 4369152"/>
              <a:gd name="connsiteY0" fmla="*/ 1883270 h 4985699"/>
              <a:gd name="connsiteX1" fmla="*/ 2268209 w 4369152"/>
              <a:gd name="connsiteY1" fmla="*/ 42 h 4985699"/>
              <a:gd name="connsiteX2" fmla="*/ 4369152 w 4369152"/>
              <a:gd name="connsiteY2" fmla="*/ 2100985 h 4985699"/>
              <a:gd name="connsiteX3" fmla="*/ 2268209 w 4369152"/>
              <a:gd name="connsiteY3" fmla="*/ 4201928 h 4985699"/>
              <a:gd name="connsiteX4" fmla="*/ 380647 w 4369152"/>
              <a:gd name="connsiteY4" fmla="*/ 4985699 h 4985699"/>
              <a:gd name="connsiteX5" fmla="*/ 134609 w 4369152"/>
              <a:gd name="connsiteY5" fmla="*/ 1883270 h 4985699"/>
              <a:gd name="connsiteX0" fmla="*/ 85642 w 4320185"/>
              <a:gd name="connsiteY0" fmla="*/ 1883270 h 4996585"/>
              <a:gd name="connsiteX1" fmla="*/ 2219242 w 4320185"/>
              <a:gd name="connsiteY1" fmla="*/ 42 h 4996585"/>
              <a:gd name="connsiteX2" fmla="*/ 4320185 w 4320185"/>
              <a:gd name="connsiteY2" fmla="*/ 2100985 h 4996585"/>
              <a:gd name="connsiteX3" fmla="*/ 2219242 w 4320185"/>
              <a:gd name="connsiteY3" fmla="*/ 4201928 h 4996585"/>
              <a:gd name="connsiteX4" fmla="*/ 592938 w 4320185"/>
              <a:gd name="connsiteY4" fmla="*/ 4996585 h 4996585"/>
              <a:gd name="connsiteX5" fmla="*/ 85642 w 4320185"/>
              <a:gd name="connsiteY5" fmla="*/ 1883270 h 4996585"/>
              <a:gd name="connsiteX0" fmla="*/ 92974 w 4273089"/>
              <a:gd name="connsiteY0" fmla="*/ 1500494 h 5005695"/>
              <a:gd name="connsiteX1" fmla="*/ 2172146 w 4273089"/>
              <a:gd name="connsiteY1" fmla="*/ 9152 h 5005695"/>
              <a:gd name="connsiteX2" fmla="*/ 4273089 w 4273089"/>
              <a:gd name="connsiteY2" fmla="*/ 2110095 h 5005695"/>
              <a:gd name="connsiteX3" fmla="*/ 2172146 w 4273089"/>
              <a:gd name="connsiteY3" fmla="*/ 4211038 h 5005695"/>
              <a:gd name="connsiteX4" fmla="*/ 545842 w 4273089"/>
              <a:gd name="connsiteY4" fmla="*/ 5005695 h 5005695"/>
              <a:gd name="connsiteX5" fmla="*/ 92974 w 4273089"/>
              <a:gd name="connsiteY5" fmla="*/ 1500494 h 5005695"/>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500589 h 5060219"/>
              <a:gd name="connsiteX1" fmla="*/ 2211372 w 4312315"/>
              <a:gd name="connsiteY1" fmla="*/ 9247 h 5060219"/>
              <a:gd name="connsiteX2" fmla="*/ 4312315 w 4312315"/>
              <a:gd name="connsiteY2" fmla="*/ 2110190 h 5060219"/>
              <a:gd name="connsiteX3" fmla="*/ 2211372 w 4312315"/>
              <a:gd name="connsiteY3" fmla="*/ 4211133 h 5060219"/>
              <a:gd name="connsiteX4" fmla="*/ 432668 w 4312315"/>
              <a:gd name="connsiteY4" fmla="*/ 5060219 h 5060219"/>
              <a:gd name="connsiteX5" fmla="*/ 132200 w 4312315"/>
              <a:gd name="connsiteY5" fmla="*/ 1500589 h 5060219"/>
              <a:gd name="connsiteX0" fmla="*/ 132200 w 4312315"/>
              <a:gd name="connsiteY0" fmla="*/ 1491576 h 5051206"/>
              <a:gd name="connsiteX1" fmla="*/ 2211372 w 4312315"/>
              <a:gd name="connsiteY1" fmla="*/ 234 h 5051206"/>
              <a:gd name="connsiteX2" fmla="*/ 4312315 w 4312315"/>
              <a:gd name="connsiteY2" fmla="*/ 2101177 h 5051206"/>
              <a:gd name="connsiteX3" fmla="*/ 2211372 w 4312315"/>
              <a:gd name="connsiteY3" fmla="*/ 4202120 h 5051206"/>
              <a:gd name="connsiteX4" fmla="*/ 432668 w 4312315"/>
              <a:gd name="connsiteY4" fmla="*/ 5051206 h 5051206"/>
              <a:gd name="connsiteX5" fmla="*/ 132200 w 4312315"/>
              <a:gd name="connsiteY5" fmla="*/ 1491576 h 5051206"/>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3211 h 5052841"/>
              <a:gd name="connsiteX1" fmla="*/ 2211372 w 4312315"/>
              <a:gd name="connsiteY1" fmla="*/ 1869 h 5052841"/>
              <a:gd name="connsiteX2" fmla="*/ 4312315 w 4312315"/>
              <a:gd name="connsiteY2" fmla="*/ 2102812 h 5052841"/>
              <a:gd name="connsiteX3" fmla="*/ 2211372 w 4312315"/>
              <a:gd name="connsiteY3" fmla="*/ 4203755 h 5052841"/>
              <a:gd name="connsiteX4" fmla="*/ 432668 w 4312315"/>
              <a:gd name="connsiteY4" fmla="*/ 5052841 h 5052841"/>
              <a:gd name="connsiteX5" fmla="*/ 132200 w 4312315"/>
              <a:gd name="connsiteY5" fmla="*/ 1493211 h 5052841"/>
              <a:gd name="connsiteX0" fmla="*/ 132200 w 4312315"/>
              <a:gd name="connsiteY0" fmla="*/ 1491384 h 5051014"/>
              <a:gd name="connsiteX1" fmla="*/ 2211372 w 4312315"/>
              <a:gd name="connsiteY1" fmla="*/ 42 h 5051014"/>
              <a:gd name="connsiteX2" fmla="*/ 4312315 w 4312315"/>
              <a:gd name="connsiteY2" fmla="*/ 2100985 h 5051014"/>
              <a:gd name="connsiteX3" fmla="*/ 2211372 w 4312315"/>
              <a:gd name="connsiteY3" fmla="*/ 4201928 h 5051014"/>
              <a:gd name="connsiteX4" fmla="*/ 432668 w 4312315"/>
              <a:gd name="connsiteY4" fmla="*/ 5051014 h 5051014"/>
              <a:gd name="connsiteX5" fmla="*/ 132200 w 4312315"/>
              <a:gd name="connsiteY5" fmla="*/ 1491384 h 5051014"/>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32200 w 4312315"/>
              <a:gd name="connsiteY0" fmla="*/ 1492519 h 5052149"/>
              <a:gd name="connsiteX1" fmla="*/ 2211372 w 4312315"/>
              <a:gd name="connsiteY1" fmla="*/ 1177 h 5052149"/>
              <a:gd name="connsiteX2" fmla="*/ 4312315 w 4312315"/>
              <a:gd name="connsiteY2" fmla="*/ 2102120 h 5052149"/>
              <a:gd name="connsiteX3" fmla="*/ 2211372 w 4312315"/>
              <a:gd name="connsiteY3" fmla="*/ 4203063 h 5052149"/>
              <a:gd name="connsiteX4" fmla="*/ 432668 w 4312315"/>
              <a:gd name="connsiteY4" fmla="*/ 5052149 h 5052149"/>
              <a:gd name="connsiteX5" fmla="*/ 132200 w 4312315"/>
              <a:gd name="connsiteY5" fmla="*/ 1492519 h 5052149"/>
              <a:gd name="connsiteX0" fmla="*/ 119542 w 4299657"/>
              <a:gd name="connsiteY0" fmla="*/ 1492519 h 5052149"/>
              <a:gd name="connsiteX1" fmla="*/ 2198714 w 4299657"/>
              <a:gd name="connsiteY1" fmla="*/ 1177 h 5052149"/>
              <a:gd name="connsiteX2" fmla="*/ 4299657 w 4299657"/>
              <a:gd name="connsiteY2" fmla="*/ 2102120 h 5052149"/>
              <a:gd name="connsiteX3" fmla="*/ 2198714 w 4299657"/>
              <a:gd name="connsiteY3" fmla="*/ 4203063 h 5052149"/>
              <a:gd name="connsiteX4" fmla="*/ 463553 w 4299657"/>
              <a:gd name="connsiteY4" fmla="*/ 5052149 h 5052149"/>
              <a:gd name="connsiteX5" fmla="*/ 119542 w 4299657"/>
              <a:gd name="connsiteY5" fmla="*/ 1492519 h 5052149"/>
              <a:gd name="connsiteX0" fmla="*/ 148827 w 4328942"/>
              <a:gd name="connsiteY0" fmla="*/ 1492519 h 5059542"/>
              <a:gd name="connsiteX1" fmla="*/ 2227999 w 4328942"/>
              <a:gd name="connsiteY1" fmla="*/ 1177 h 5059542"/>
              <a:gd name="connsiteX2" fmla="*/ 4328942 w 4328942"/>
              <a:gd name="connsiteY2" fmla="*/ 2102120 h 5059542"/>
              <a:gd name="connsiteX3" fmla="*/ 2227999 w 4328942"/>
              <a:gd name="connsiteY3" fmla="*/ 4203063 h 5059542"/>
              <a:gd name="connsiteX4" fmla="*/ 492838 w 4328942"/>
              <a:gd name="connsiteY4" fmla="*/ 5052149 h 5059542"/>
              <a:gd name="connsiteX5" fmla="*/ 148827 w 4328942"/>
              <a:gd name="connsiteY5" fmla="*/ 1492519 h 505954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27696 w 4307811"/>
              <a:gd name="connsiteY0" fmla="*/ 1492519 h 5096612"/>
              <a:gd name="connsiteX1" fmla="*/ 2206868 w 4307811"/>
              <a:gd name="connsiteY1" fmla="*/ 1177 h 5096612"/>
              <a:gd name="connsiteX2" fmla="*/ 4307811 w 4307811"/>
              <a:gd name="connsiteY2" fmla="*/ 2102120 h 5096612"/>
              <a:gd name="connsiteX3" fmla="*/ 2206868 w 4307811"/>
              <a:gd name="connsiteY3" fmla="*/ 4203063 h 5096612"/>
              <a:gd name="connsiteX4" fmla="*/ 471707 w 4307811"/>
              <a:gd name="connsiteY4" fmla="*/ 5052149 h 5096612"/>
              <a:gd name="connsiteX5" fmla="*/ 127696 w 4307811"/>
              <a:gd name="connsiteY5" fmla="*/ 1492519 h 5096612"/>
              <a:gd name="connsiteX0" fmla="*/ 169567 w 4349682"/>
              <a:gd name="connsiteY0" fmla="*/ 1492519 h 5065777"/>
              <a:gd name="connsiteX1" fmla="*/ 2248739 w 4349682"/>
              <a:gd name="connsiteY1" fmla="*/ 1177 h 5065777"/>
              <a:gd name="connsiteX2" fmla="*/ 4349682 w 4349682"/>
              <a:gd name="connsiteY2" fmla="*/ 2102120 h 5065777"/>
              <a:gd name="connsiteX3" fmla="*/ 2248739 w 4349682"/>
              <a:gd name="connsiteY3" fmla="*/ 4203063 h 5065777"/>
              <a:gd name="connsiteX4" fmla="*/ 513578 w 4349682"/>
              <a:gd name="connsiteY4" fmla="*/ 5052149 h 5065777"/>
              <a:gd name="connsiteX5" fmla="*/ 164213 w 4349682"/>
              <a:gd name="connsiteY5" fmla="*/ 4469862 h 5065777"/>
              <a:gd name="connsiteX6" fmla="*/ 169567 w 4349682"/>
              <a:gd name="connsiteY6" fmla="*/ 1492519 h 5065777"/>
              <a:gd name="connsiteX0" fmla="*/ 169568 w 4349683"/>
              <a:gd name="connsiteY0" fmla="*/ 1492519 h 5054083"/>
              <a:gd name="connsiteX1" fmla="*/ 2248740 w 4349683"/>
              <a:gd name="connsiteY1" fmla="*/ 1177 h 5054083"/>
              <a:gd name="connsiteX2" fmla="*/ 4349683 w 4349683"/>
              <a:gd name="connsiteY2" fmla="*/ 2102120 h 5054083"/>
              <a:gd name="connsiteX3" fmla="*/ 2248740 w 4349683"/>
              <a:gd name="connsiteY3" fmla="*/ 4203063 h 5054083"/>
              <a:gd name="connsiteX4" fmla="*/ 990050 w 4349683"/>
              <a:gd name="connsiteY4" fmla="*/ 4641911 h 5054083"/>
              <a:gd name="connsiteX5" fmla="*/ 513579 w 4349683"/>
              <a:gd name="connsiteY5" fmla="*/ 5052149 h 5054083"/>
              <a:gd name="connsiteX6" fmla="*/ 164214 w 4349683"/>
              <a:gd name="connsiteY6" fmla="*/ 4469862 h 5054083"/>
              <a:gd name="connsiteX7" fmla="*/ 169568 w 4349683"/>
              <a:gd name="connsiteY7" fmla="*/ 1492519 h 5054083"/>
              <a:gd name="connsiteX0" fmla="*/ 169568 w 4349683"/>
              <a:gd name="connsiteY0" fmla="*/ 1492519 h 5052993"/>
              <a:gd name="connsiteX1" fmla="*/ 2248740 w 4349683"/>
              <a:gd name="connsiteY1" fmla="*/ 1177 h 5052993"/>
              <a:gd name="connsiteX2" fmla="*/ 4349683 w 4349683"/>
              <a:gd name="connsiteY2" fmla="*/ 2102120 h 5052993"/>
              <a:gd name="connsiteX3" fmla="*/ 2248740 w 4349683"/>
              <a:gd name="connsiteY3" fmla="*/ 4203063 h 5052993"/>
              <a:gd name="connsiteX4" fmla="*/ 932700 w 4349683"/>
              <a:gd name="connsiteY4" fmla="*/ 4228993 h 5052993"/>
              <a:gd name="connsiteX5" fmla="*/ 513579 w 4349683"/>
              <a:gd name="connsiteY5" fmla="*/ 5052149 h 5052993"/>
              <a:gd name="connsiteX6" fmla="*/ 164214 w 4349683"/>
              <a:gd name="connsiteY6" fmla="*/ 4469862 h 5052993"/>
              <a:gd name="connsiteX7" fmla="*/ 169568 w 4349683"/>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5052993"/>
              <a:gd name="connsiteX1" fmla="*/ 2311211 w 4412154"/>
              <a:gd name="connsiteY1" fmla="*/ 1177 h 5052993"/>
              <a:gd name="connsiteX2" fmla="*/ 4412154 w 4412154"/>
              <a:gd name="connsiteY2" fmla="*/ 2102120 h 5052993"/>
              <a:gd name="connsiteX3" fmla="*/ 2311211 w 4412154"/>
              <a:gd name="connsiteY3" fmla="*/ 4203063 h 5052993"/>
              <a:gd name="connsiteX4" fmla="*/ 995171 w 4412154"/>
              <a:gd name="connsiteY4" fmla="*/ 4228993 h 5052993"/>
              <a:gd name="connsiteX5" fmla="*/ 576050 w 4412154"/>
              <a:gd name="connsiteY5" fmla="*/ 5052149 h 5052993"/>
              <a:gd name="connsiteX6" fmla="*/ 89047 w 4412154"/>
              <a:gd name="connsiteY6" fmla="*/ 3609616 h 5052993"/>
              <a:gd name="connsiteX7" fmla="*/ 232039 w 4412154"/>
              <a:gd name="connsiteY7" fmla="*/ 1492519 h 5052993"/>
              <a:gd name="connsiteX0" fmla="*/ 232039 w 4412154"/>
              <a:gd name="connsiteY0" fmla="*/ 1492519 h 4629766"/>
              <a:gd name="connsiteX1" fmla="*/ 2311211 w 4412154"/>
              <a:gd name="connsiteY1" fmla="*/ 1177 h 4629766"/>
              <a:gd name="connsiteX2" fmla="*/ 4412154 w 4412154"/>
              <a:gd name="connsiteY2" fmla="*/ 2102120 h 4629766"/>
              <a:gd name="connsiteX3" fmla="*/ 2311211 w 4412154"/>
              <a:gd name="connsiteY3" fmla="*/ 4203063 h 4629766"/>
              <a:gd name="connsiteX4" fmla="*/ 995171 w 4412154"/>
              <a:gd name="connsiteY4" fmla="*/ 4228993 h 4629766"/>
              <a:gd name="connsiteX5" fmla="*/ 576050 w 4412154"/>
              <a:gd name="connsiteY5" fmla="*/ 4627761 h 4629766"/>
              <a:gd name="connsiteX6" fmla="*/ 89047 w 4412154"/>
              <a:gd name="connsiteY6" fmla="*/ 3609616 h 4629766"/>
              <a:gd name="connsiteX7" fmla="*/ 232039 w 4412154"/>
              <a:gd name="connsiteY7" fmla="*/ 1492519 h 4629766"/>
              <a:gd name="connsiteX0" fmla="*/ 161669 w 4341784"/>
              <a:gd name="connsiteY0" fmla="*/ 1492519 h 4629766"/>
              <a:gd name="connsiteX1" fmla="*/ 2240841 w 4341784"/>
              <a:gd name="connsiteY1" fmla="*/ 1177 h 4629766"/>
              <a:gd name="connsiteX2" fmla="*/ 4341784 w 4341784"/>
              <a:gd name="connsiteY2" fmla="*/ 2102120 h 4629766"/>
              <a:gd name="connsiteX3" fmla="*/ 2240841 w 4341784"/>
              <a:gd name="connsiteY3" fmla="*/ 4203063 h 4629766"/>
              <a:gd name="connsiteX4" fmla="*/ 924801 w 4341784"/>
              <a:gd name="connsiteY4" fmla="*/ 4228993 h 4629766"/>
              <a:gd name="connsiteX5" fmla="*/ 505680 w 4341784"/>
              <a:gd name="connsiteY5" fmla="*/ 4627761 h 4629766"/>
              <a:gd name="connsiteX6" fmla="*/ 18677 w 4341784"/>
              <a:gd name="connsiteY6" fmla="*/ 3609616 h 4629766"/>
              <a:gd name="connsiteX7" fmla="*/ 161669 w 4341784"/>
              <a:gd name="connsiteY7" fmla="*/ 1492519 h 4629766"/>
              <a:gd name="connsiteX0" fmla="*/ 161669 w 4341784"/>
              <a:gd name="connsiteY0" fmla="*/ 1492519 h 4628618"/>
              <a:gd name="connsiteX1" fmla="*/ 2240841 w 4341784"/>
              <a:gd name="connsiteY1" fmla="*/ 1177 h 4628618"/>
              <a:gd name="connsiteX2" fmla="*/ 4341784 w 4341784"/>
              <a:gd name="connsiteY2" fmla="*/ 2102120 h 4628618"/>
              <a:gd name="connsiteX3" fmla="*/ 2240841 w 4341784"/>
              <a:gd name="connsiteY3" fmla="*/ 4203063 h 4628618"/>
              <a:gd name="connsiteX4" fmla="*/ 890391 w 4341784"/>
              <a:gd name="connsiteY4" fmla="*/ 3816076 h 4628618"/>
              <a:gd name="connsiteX5" fmla="*/ 505680 w 4341784"/>
              <a:gd name="connsiteY5" fmla="*/ 4627761 h 4628618"/>
              <a:gd name="connsiteX6" fmla="*/ 18677 w 4341784"/>
              <a:gd name="connsiteY6" fmla="*/ 3609616 h 4628618"/>
              <a:gd name="connsiteX7" fmla="*/ 161669 w 4341784"/>
              <a:gd name="connsiteY7" fmla="*/ 1492519 h 4628618"/>
              <a:gd name="connsiteX0" fmla="*/ 161669 w 4341784"/>
              <a:gd name="connsiteY0" fmla="*/ 1492519 h 4422505"/>
              <a:gd name="connsiteX1" fmla="*/ 2240841 w 4341784"/>
              <a:gd name="connsiteY1" fmla="*/ 1177 h 4422505"/>
              <a:gd name="connsiteX2" fmla="*/ 4341784 w 4341784"/>
              <a:gd name="connsiteY2" fmla="*/ 2102120 h 4422505"/>
              <a:gd name="connsiteX3" fmla="*/ 2240841 w 4341784"/>
              <a:gd name="connsiteY3" fmla="*/ 4203063 h 4422505"/>
              <a:gd name="connsiteX4" fmla="*/ 890391 w 4341784"/>
              <a:gd name="connsiteY4" fmla="*/ 3816076 h 4422505"/>
              <a:gd name="connsiteX5" fmla="*/ 551560 w 4341784"/>
              <a:gd name="connsiteY5" fmla="*/ 4421303 h 4422505"/>
              <a:gd name="connsiteX6" fmla="*/ 18677 w 4341784"/>
              <a:gd name="connsiteY6" fmla="*/ 3609616 h 4422505"/>
              <a:gd name="connsiteX7" fmla="*/ 161669 w 4341784"/>
              <a:gd name="connsiteY7" fmla="*/ 1492519 h 442250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42055"/>
              <a:gd name="connsiteX1" fmla="*/ 2240841 w 4341784"/>
              <a:gd name="connsiteY1" fmla="*/ 1177 h 4442055"/>
              <a:gd name="connsiteX2" fmla="*/ 4341784 w 4341784"/>
              <a:gd name="connsiteY2" fmla="*/ 2102120 h 4442055"/>
              <a:gd name="connsiteX3" fmla="*/ 2240841 w 4341784"/>
              <a:gd name="connsiteY3" fmla="*/ 4203063 h 4442055"/>
              <a:gd name="connsiteX4" fmla="*/ 890391 w 4341784"/>
              <a:gd name="connsiteY4" fmla="*/ 3816076 h 4442055"/>
              <a:gd name="connsiteX5" fmla="*/ 551560 w 4341784"/>
              <a:gd name="connsiteY5" fmla="*/ 4421303 h 4442055"/>
              <a:gd name="connsiteX6" fmla="*/ 18677 w 4341784"/>
              <a:gd name="connsiteY6" fmla="*/ 3609616 h 4442055"/>
              <a:gd name="connsiteX7" fmla="*/ 161669 w 4341784"/>
              <a:gd name="connsiteY7" fmla="*/ 1492519 h 4442055"/>
              <a:gd name="connsiteX0" fmla="*/ 161669 w 4341784"/>
              <a:gd name="connsiteY0" fmla="*/ 1492519 h 4421304"/>
              <a:gd name="connsiteX1" fmla="*/ 2240841 w 4341784"/>
              <a:gd name="connsiteY1" fmla="*/ 1177 h 4421304"/>
              <a:gd name="connsiteX2" fmla="*/ 4341784 w 4341784"/>
              <a:gd name="connsiteY2" fmla="*/ 2102120 h 4421304"/>
              <a:gd name="connsiteX3" fmla="*/ 2240841 w 4341784"/>
              <a:gd name="connsiteY3" fmla="*/ 4203063 h 4421304"/>
              <a:gd name="connsiteX4" fmla="*/ 890391 w 4341784"/>
              <a:gd name="connsiteY4" fmla="*/ 3816076 h 4421304"/>
              <a:gd name="connsiteX5" fmla="*/ 551560 w 4341784"/>
              <a:gd name="connsiteY5" fmla="*/ 4421303 h 4421304"/>
              <a:gd name="connsiteX6" fmla="*/ 18677 w 4341784"/>
              <a:gd name="connsiteY6" fmla="*/ 3609616 h 4421304"/>
              <a:gd name="connsiteX7" fmla="*/ 161669 w 4341784"/>
              <a:gd name="connsiteY7" fmla="*/ 1492519 h 4421304"/>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90391 w 4341784"/>
              <a:gd name="connsiteY4" fmla="*/ 3816076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161669 w 4341784"/>
              <a:gd name="connsiteY0" fmla="*/ 1492519 h 4715440"/>
              <a:gd name="connsiteX1" fmla="*/ 2240841 w 4341784"/>
              <a:gd name="connsiteY1" fmla="*/ 1177 h 4715440"/>
              <a:gd name="connsiteX2" fmla="*/ 4341784 w 4341784"/>
              <a:gd name="connsiteY2" fmla="*/ 2102120 h 4715440"/>
              <a:gd name="connsiteX3" fmla="*/ 2240841 w 4341784"/>
              <a:gd name="connsiteY3" fmla="*/ 4203063 h 4715440"/>
              <a:gd name="connsiteX4" fmla="*/ 868330 w 4341784"/>
              <a:gd name="connsiteY4" fmla="*/ 4273623 h 4715440"/>
              <a:gd name="connsiteX5" fmla="*/ 430230 w 4341784"/>
              <a:gd name="connsiteY5" fmla="*/ 4715440 h 4715440"/>
              <a:gd name="connsiteX6" fmla="*/ 18677 w 4341784"/>
              <a:gd name="connsiteY6" fmla="*/ 3609616 h 4715440"/>
              <a:gd name="connsiteX7" fmla="*/ 161669 w 4341784"/>
              <a:gd name="connsiteY7" fmla="*/ 1492519 h 4715440"/>
              <a:gd name="connsiteX0" fmla="*/ 232039 w 4412154"/>
              <a:gd name="connsiteY0" fmla="*/ 1546929 h 4769850"/>
              <a:gd name="connsiteX1" fmla="*/ 2311211 w 4412154"/>
              <a:gd name="connsiteY1" fmla="*/ 1117 h 4769850"/>
              <a:gd name="connsiteX2" fmla="*/ 4412154 w 4412154"/>
              <a:gd name="connsiteY2" fmla="*/ 2156530 h 4769850"/>
              <a:gd name="connsiteX3" fmla="*/ 2311211 w 4412154"/>
              <a:gd name="connsiteY3" fmla="*/ 4257473 h 4769850"/>
              <a:gd name="connsiteX4" fmla="*/ 938700 w 4412154"/>
              <a:gd name="connsiteY4" fmla="*/ 4328033 h 4769850"/>
              <a:gd name="connsiteX5" fmla="*/ 500600 w 4412154"/>
              <a:gd name="connsiteY5" fmla="*/ 4769850 h 4769850"/>
              <a:gd name="connsiteX6" fmla="*/ 89047 w 4412154"/>
              <a:gd name="connsiteY6" fmla="*/ 3664026 h 4769850"/>
              <a:gd name="connsiteX7" fmla="*/ 232039 w 4412154"/>
              <a:gd name="connsiteY7" fmla="*/ 1546929 h 4769850"/>
              <a:gd name="connsiteX0" fmla="*/ 232040 w 4412154"/>
              <a:gd name="connsiteY0" fmla="*/ 1436727 h 4779482"/>
              <a:gd name="connsiteX1" fmla="*/ 2311211 w 4412154"/>
              <a:gd name="connsiteY1" fmla="*/ 10749 h 4779482"/>
              <a:gd name="connsiteX2" fmla="*/ 4412154 w 4412154"/>
              <a:gd name="connsiteY2" fmla="*/ 2166162 h 4779482"/>
              <a:gd name="connsiteX3" fmla="*/ 2311211 w 4412154"/>
              <a:gd name="connsiteY3" fmla="*/ 4267105 h 4779482"/>
              <a:gd name="connsiteX4" fmla="*/ 938700 w 4412154"/>
              <a:gd name="connsiteY4" fmla="*/ 4337665 h 4779482"/>
              <a:gd name="connsiteX5" fmla="*/ 500600 w 4412154"/>
              <a:gd name="connsiteY5" fmla="*/ 4779482 h 4779482"/>
              <a:gd name="connsiteX6" fmla="*/ 89047 w 4412154"/>
              <a:gd name="connsiteY6" fmla="*/ 3673658 h 4779482"/>
              <a:gd name="connsiteX7" fmla="*/ 232040 w 4412154"/>
              <a:gd name="connsiteY7" fmla="*/ 1436727 h 4779482"/>
              <a:gd name="connsiteX0" fmla="*/ 172084 w 4352198"/>
              <a:gd name="connsiteY0" fmla="*/ 1439122 h 4781877"/>
              <a:gd name="connsiteX1" fmla="*/ 2251255 w 4352198"/>
              <a:gd name="connsiteY1" fmla="*/ 13144 h 4781877"/>
              <a:gd name="connsiteX2" fmla="*/ 4352198 w 4352198"/>
              <a:gd name="connsiteY2" fmla="*/ 2168557 h 4781877"/>
              <a:gd name="connsiteX3" fmla="*/ 2251255 w 4352198"/>
              <a:gd name="connsiteY3" fmla="*/ 4269500 h 4781877"/>
              <a:gd name="connsiteX4" fmla="*/ 878744 w 4352198"/>
              <a:gd name="connsiteY4" fmla="*/ 4340060 h 4781877"/>
              <a:gd name="connsiteX5" fmla="*/ 440644 w 4352198"/>
              <a:gd name="connsiteY5" fmla="*/ 4781877 h 4781877"/>
              <a:gd name="connsiteX6" fmla="*/ 29091 w 4352198"/>
              <a:gd name="connsiteY6" fmla="*/ 3676053 h 4781877"/>
              <a:gd name="connsiteX7" fmla="*/ 172084 w 4352198"/>
              <a:gd name="connsiteY7" fmla="*/ 1439122 h 4781877"/>
              <a:gd name="connsiteX0" fmla="*/ 172084 w 4352198"/>
              <a:gd name="connsiteY0" fmla="*/ 1426604 h 4769359"/>
              <a:gd name="connsiteX1" fmla="*/ 2251255 w 4352198"/>
              <a:gd name="connsiteY1" fmla="*/ 626 h 4769359"/>
              <a:gd name="connsiteX2" fmla="*/ 4352198 w 4352198"/>
              <a:gd name="connsiteY2" fmla="*/ 2156039 h 4769359"/>
              <a:gd name="connsiteX3" fmla="*/ 2251255 w 4352198"/>
              <a:gd name="connsiteY3" fmla="*/ 4256982 h 4769359"/>
              <a:gd name="connsiteX4" fmla="*/ 878744 w 4352198"/>
              <a:gd name="connsiteY4" fmla="*/ 4327542 h 4769359"/>
              <a:gd name="connsiteX5" fmla="*/ 440644 w 4352198"/>
              <a:gd name="connsiteY5" fmla="*/ 4769359 h 4769359"/>
              <a:gd name="connsiteX6" fmla="*/ 29091 w 4352198"/>
              <a:gd name="connsiteY6" fmla="*/ 3663535 h 4769359"/>
              <a:gd name="connsiteX7" fmla="*/ 172084 w 4352198"/>
              <a:gd name="connsiteY7" fmla="*/ 1426604 h 4769359"/>
              <a:gd name="connsiteX0" fmla="*/ 172084 w 4352198"/>
              <a:gd name="connsiteY0" fmla="*/ 1427201 h 4769956"/>
              <a:gd name="connsiteX1" fmla="*/ 2251255 w 4352198"/>
              <a:gd name="connsiteY1" fmla="*/ 1223 h 4769956"/>
              <a:gd name="connsiteX2" fmla="*/ 4352198 w 4352198"/>
              <a:gd name="connsiteY2" fmla="*/ 2156636 h 4769956"/>
              <a:gd name="connsiteX3" fmla="*/ 2251255 w 4352198"/>
              <a:gd name="connsiteY3" fmla="*/ 4257579 h 4769956"/>
              <a:gd name="connsiteX4" fmla="*/ 878744 w 4352198"/>
              <a:gd name="connsiteY4" fmla="*/ 4328139 h 4769956"/>
              <a:gd name="connsiteX5" fmla="*/ 440644 w 4352198"/>
              <a:gd name="connsiteY5" fmla="*/ 4769956 h 4769956"/>
              <a:gd name="connsiteX6" fmla="*/ 29091 w 4352198"/>
              <a:gd name="connsiteY6" fmla="*/ 3664132 h 4769956"/>
              <a:gd name="connsiteX7" fmla="*/ 172084 w 4352198"/>
              <a:gd name="connsiteY7" fmla="*/ 1427201 h 4769956"/>
              <a:gd name="connsiteX0" fmla="*/ 112477 w 4391864"/>
              <a:gd name="connsiteY0" fmla="*/ 1575264 h 4776397"/>
              <a:gd name="connsiteX1" fmla="*/ 2290921 w 4391864"/>
              <a:gd name="connsiteY1" fmla="*/ 7664 h 4776397"/>
              <a:gd name="connsiteX2" fmla="*/ 4391864 w 4391864"/>
              <a:gd name="connsiteY2" fmla="*/ 2163077 h 4776397"/>
              <a:gd name="connsiteX3" fmla="*/ 2290921 w 4391864"/>
              <a:gd name="connsiteY3" fmla="*/ 4264020 h 4776397"/>
              <a:gd name="connsiteX4" fmla="*/ 918410 w 4391864"/>
              <a:gd name="connsiteY4" fmla="*/ 4334580 h 4776397"/>
              <a:gd name="connsiteX5" fmla="*/ 480310 w 4391864"/>
              <a:gd name="connsiteY5" fmla="*/ 4776397 h 4776397"/>
              <a:gd name="connsiteX6" fmla="*/ 68757 w 4391864"/>
              <a:gd name="connsiteY6" fmla="*/ 3670573 h 4776397"/>
              <a:gd name="connsiteX7" fmla="*/ 112477 w 4391864"/>
              <a:gd name="connsiteY7" fmla="*/ 1575264 h 4776397"/>
              <a:gd name="connsiteX0" fmla="*/ 83869 w 4363256"/>
              <a:gd name="connsiteY0" fmla="*/ 1574353 h 4775486"/>
              <a:gd name="connsiteX1" fmla="*/ 2262313 w 4363256"/>
              <a:gd name="connsiteY1" fmla="*/ 6753 h 4775486"/>
              <a:gd name="connsiteX2" fmla="*/ 4363256 w 4363256"/>
              <a:gd name="connsiteY2" fmla="*/ 2162166 h 4775486"/>
              <a:gd name="connsiteX3" fmla="*/ 2262313 w 4363256"/>
              <a:gd name="connsiteY3" fmla="*/ 4263109 h 4775486"/>
              <a:gd name="connsiteX4" fmla="*/ 889802 w 4363256"/>
              <a:gd name="connsiteY4" fmla="*/ 4333669 h 4775486"/>
              <a:gd name="connsiteX5" fmla="*/ 451702 w 4363256"/>
              <a:gd name="connsiteY5" fmla="*/ 4775486 h 4775486"/>
              <a:gd name="connsiteX6" fmla="*/ 40149 w 4363256"/>
              <a:gd name="connsiteY6" fmla="*/ 3669662 h 4775486"/>
              <a:gd name="connsiteX7" fmla="*/ 83869 w 4363256"/>
              <a:gd name="connsiteY7" fmla="*/ 1574353 h 4775486"/>
              <a:gd name="connsiteX0" fmla="*/ 159267 w 4438654"/>
              <a:gd name="connsiteY0" fmla="*/ 1574002 h 4775135"/>
              <a:gd name="connsiteX1" fmla="*/ 2337711 w 4438654"/>
              <a:gd name="connsiteY1" fmla="*/ 6402 h 4775135"/>
              <a:gd name="connsiteX2" fmla="*/ 4438654 w 4438654"/>
              <a:gd name="connsiteY2" fmla="*/ 2161815 h 4775135"/>
              <a:gd name="connsiteX3" fmla="*/ 2337711 w 4438654"/>
              <a:gd name="connsiteY3" fmla="*/ 4262758 h 4775135"/>
              <a:gd name="connsiteX4" fmla="*/ 965200 w 4438654"/>
              <a:gd name="connsiteY4" fmla="*/ 4333318 h 4775135"/>
              <a:gd name="connsiteX5" fmla="*/ 527100 w 4438654"/>
              <a:gd name="connsiteY5" fmla="*/ 4775135 h 4775135"/>
              <a:gd name="connsiteX6" fmla="*/ 203788 w 4438654"/>
              <a:gd name="connsiteY6" fmla="*/ 3701992 h 4775135"/>
              <a:gd name="connsiteX7" fmla="*/ 159267 w 4438654"/>
              <a:gd name="connsiteY7" fmla="*/ 1574002 h 4775135"/>
              <a:gd name="connsiteX0" fmla="*/ 159267 w 4438654"/>
              <a:gd name="connsiteY0" fmla="*/ 1574002 h 4829605"/>
              <a:gd name="connsiteX1" fmla="*/ 2337711 w 4438654"/>
              <a:gd name="connsiteY1" fmla="*/ 6402 h 4829605"/>
              <a:gd name="connsiteX2" fmla="*/ 4438654 w 4438654"/>
              <a:gd name="connsiteY2" fmla="*/ 2161815 h 4829605"/>
              <a:gd name="connsiteX3" fmla="*/ 2337711 w 4438654"/>
              <a:gd name="connsiteY3" fmla="*/ 4262758 h 4829605"/>
              <a:gd name="connsiteX4" fmla="*/ 965200 w 4438654"/>
              <a:gd name="connsiteY4" fmla="*/ 4333318 h 4829605"/>
              <a:gd name="connsiteX5" fmla="*/ 460918 w 4438654"/>
              <a:gd name="connsiteY5" fmla="*/ 4829605 h 4829605"/>
              <a:gd name="connsiteX6" fmla="*/ 203788 w 4438654"/>
              <a:gd name="connsiteY6" fmla="*/ 3701992 h 4829605"/>
              <a:gd name="connsiteX7" fmla="*/ 159267 w 4438654"/>
              <a:gd name="connsiteY7" fmla="*/ 1574002 h 4829605"/>
              <a:gd name="connsiteX0" fmla="*/ 61223 w 4340610"/>
              <a:gd name="connsiteY0" fmla="*/ 1573112 h 4828715"/>
              <a:gd name="connsiteX1" fmla="*/ 2239667 w 4340610"/>
              <a:gd name="connsiteY1" fmla="*/ 5512 h 4828715"/>
              <a:gd name="connsiteX2" fmla="*/ 4340610 w 4340610"/>
              <a:gd name="connsiteY2" fmla="*/ 2160925 h 4828715"/>
              <a:gd name="connsiteX3" fmla="*/ 2239667 w 4340610"/>
              <a:gd name="connsiteY3" fmla="*/ 4261868 h 4828715"/>
              <a:gd name="connsiteX4" fmla="*/ 867156 w 4340610"/>
              <a:gd name="connsiteY4" fmla="*/ 4332428 h 4828715"/>
              <a:gd name="connsiteX5" fmla="*/ 362874 w 4340610"/>
              <a:gd name="connsiteY5" fmla="*/ 4828715 h 4828715"/>
              <a:gd name="connsiteX6" fmla="*/ 105744 w 4340610"/>
              <a:gd name="connsiteY6" fmla="*/ 3701102 h 4828715"/>
              <a:gd name="connsiteX7" fmla="*/ 61223 w 4340610"/>
              <a:gd name="connsiteY7" fmla="*/ 1573112 h 4828715"/>
              <a:gd name="connsiteX0" fmla="*/ 61223 w 4340610"/>
              <a:gd name="connsiteY0" fmla="*/ 1567947 h 4823550"/>
              <a:gd name="connsiteX1" fmla="*/ 2239667 w 4340610"/>
              <a:gd name="connsiteY1" fmla="*/ 347 h 4823550"/>
              <a:gd name="connsiteX2" fmla="*/ 4340610 w 4340610"/>
              <a:gd name="connsiteY2" fmla="*/ 2155760 h 4823550"/>
              <a:gd name="connsiteX3" fmla="*/ 2239667 w 4340610"/>
              <a:gd name="connsiteY3" fmla="*/ 4256703 h 4823550"/>
              <a:gd name="connsiteX4" fmla="*/ 867156 w 4340610"/>
              <a:gd name="connsiteY4" fmla="*/ 4327263 h 4823550"/>
              <a:gd name="connsiteX5" fmla="*/ 362874 w 4340610"/>
              <a:gd name="connsiteY5" fmla="*/ 4823550 h 4823550"/>
              <a:gd name="connsiteX6" fmla="*/ 105744 w 4340610"/>
              <a:gd name="connsiteY6" fmla="*/ 3695937 h 4823550"/>
              <a:gd name="connsiteX7" fmla="*/ 61223 w 4340610"/>
              <a:gd name="connsiteY7" fmla="*/ 1567947 h 4823550"/>
              <a:gd name="connsiteX0" fmla="*/ 61223 w 4340610"/>
              <a:gd name="connsiteY0" fmla="*/ 1567676 h 4823279"/>
              <a:gd name="connsiteX1" fmla="*/ 2239667 w 4340610"/>
              <a:gd name="connsiteY1" fmla="*/ 76 h 4823279"/>
              <a:gd name="connsiteX2" fmla="*/ 4340610 w 4340610"/>
              <a:gd name="connsiteY2" fmla="*/ 2155489 h 4823279"/>
              <a:gd name="connsiteX3" fmla="*/ 2239667 w 4340610"/>
              <a:gd name="connsiteY3" fmla="*/ 4256432 h 4823279"/>
              <a:gd name="connsiteX4" fmla="*/ 867156 w 4340610"/>
              <a:gd name="connsiteY4" fmla="*/ 4326992 h 4823279"/>
              <a:gd name="connsiteX5" fmla="*/ 362874 w 4340610"/>
              <a:gd name="connsiteY5" fmla="*/ 4823279 h 4823279"/>
              <a:gd name="connsiteX6" fmla="*/ 105744 w 4340610"/>
              <a:gd name="connsiteY6" fmla="*/ 3695666 h 4823279"/>
              <a:gd name="connsiteX7" fmla="*/ 61223 w 4340610"/>
              <a:gd name="connsiteY7" fmla="*/ 1567676 h 4823279"/>
              <a:gd name="connsiteX0" fmla="*/ 178864 w 4458251"/>
              <a:gd name="connsiteY0" fmla="*/ 1567685 h 4823288"/>
              <a:gd name="connsiteX1" fmla="*/ 2357308 w 4458251"/>
              <a:gd name="connsiteY1" fmla="*/ 85 h 4823288"/>
              <a:gd name="connsiteX2" fmla="*/ 4458251 w 4458251"/>
              <a:gd name="connsiteY2" fmla="*/ 2155498 h 4823288"/>
              <a:gd name="connsiteX3" fmla="*/ 2357308 w 4458251"/>
              <a:gd name="connsiteY3" fmla="*/ 4256441 h 4823288"/>
              <a:gd name="connsiteX4" fmla="*/ 984797 w 4458251"/>
              <a:gd name="connsiteY4" fmla="*/ 4327001 h 4823288"/>
              <a:gd name="connsiteX5" fmla="*/ 480515 w 4458251"/>
              <a:gd name="connsiteY5" fmla="*/ 4823288 h 4823288"/>
              <a:gd name="connsiteX6" fmla="*/ 168234 w 4458251"/>
              <a:gd name="connsiteY6" fmla="*/ 3336174 h 4823288"/>
              <a:gd name="connsiteX7" fmla="*/ 178864 w 4458251"/>
              <a:gd name="connsiteY7" fmla="*/ 1567685 h 4823288"/>
              <a:gd name="connsiteX0" fmla="*/ 176065 w 4455452"/>
              <a:gd name="connsiteY0" fmla="*/ 1567685 h 4823288"/>
              <a:gd name="connsiteX1" fmla="*/ 2354509 w 4455452"/>
              <a:gd name="connsiteY1" fmla="*/ 85 h 4823288"/>
              <a:gd name="connsiteX2" fmla="*/ 4455452 w 4455452"/>
              <a:gd name="connsiteY2" fmla="*/ 2155498 h 4823288"/>
              <a:gd name="connsiteX3" fmla="*/ 2354509 w 4455452"/>
              <a:gd name="connsiteY3" fmla="*/ 4256441 h 4823288"/>
              <a:gd name="connsiteX4" fmla="*/ 981998 w 4455452"/>
              <a:gd name="connsiteY4" fmla="*/ 4327001 h 4823288"/>
              <a:gd name="connsiteX5" fmla="*/ 477716 w 4455452"/>
              <a:gd name="connsiteY5" fmla="*/ 4823288 h 4823288"/>
              <a:gd name="connsiteX6" fmla="*/ 165435 w 4455452"/>
              <a:gd name="connsiteY6" fmla="*/ 3336174 h 4823288"/>
              <a:gd name="connsiteX7" fmla="*/ 176065 w 4455452"/>
              <a:gd name="connsiteY7" fmla="*/ 1567685 h 4823288"/>
              <a:gd name="connsiteX0" fmla="*/ 103288 w 4382675"/>
              <a:gd name="connsiteY0" fmla="*/ 1567689 h 4823292"/>
              <a:gd name="connsiteX1" fmla="*/ 2281732 w 4382675"/>
              <a:gd name="connsiteY1" fmla="*/ 89 h 4823292"/>
              <a:gd name="connsiteX2" fmla="*/ 4382675 w 4382675"/>
              <a:gd name="connsiteY2" fmla="*/ 2155502 h 4823292"/>
              <a:gd name="connsiteX3" fmla="*/ 2281732 w 4382675"/>
              <a:gd name="connsiteY3" fmla="*/ 4256445 h 4823292"/>
              <a:gd name="connsiteX4" fmla="*/ 909221 w 4382675"/>
              <a:gd name="connsiteY4" fmla="*/ 4327005 h 4823292"/>
              <a:gd name="connsiteX5" fmla="*/ 404939 w 4382675"/>
              <a:gd name="connsiteY5" fmla="*/ 4823292 h 4823292"/>
              <a:gd name="connsiteX6" fmla="*/ 92658 w 4382675"/>
              <a:gd name="connsiteY6" fmla="*/ 3336178 h 4823292"/>
              <a:gd name="connsiteX7" fmla="*/ 103288 w 4382675"/>
              <a:gd name="connsiteY7" fmla="*/ 1567689 h 4823292"/>
              <a:gd name="connsiteX0" fmla="*/ 88921 w 4368308"/>
              <a:gd name="connsiteY0" fmla="*/ 1567698 h 4823301"/>
              <a:gd name="connsiteX1" fmla="*/ 2267365 w 4368308"/>
              <a:gd name="connsiteY1" fmla="*/ 98 h 4823301"/>
              <a:gd name="connsiteX2" fmla="*/ 4368308 w 4368308"/>
              <a:gd name="connsiteY2" fmla="*/ 2155511 h 4823301"/>
              <a:gd name="connsiteX3" fmla="*/ 2267365 w 4368308"/>
              <a:gd name="connsiteY3" fmla="*/ 4256454 h 4823301"/>
              <a:gd name="connsiteX4" fmla="*/ 894854 w 4368308"/>
              <a:gd name="connsiteY4" fmla="*/ 4327014 h 4823301"/>
              <a:gd name="connsiteX5" fmla="*/ 390572 w 4368308"/>
              <a:gd name="connsiteY5" fmla="*/ 4823301 h 4823301"/>
              <a:gd name="connsiteX6" fmla="*/ 78291 w 4368308"/>
              <a:gd name="connsiteY6" fmla="*/ 3336187 h 4823301"/>
              <a:gd name="connsiteX7" fmla="*/ 88921 w 4368308"/>
              <a:gd name="connsiteY7" fmla="*/ 1567698 h 4823301"/>
              <a:gd name="connsiteX0" fmla="*/ 180228 w 4459615"/>
              <a:gd name="connsiteY0" fmla="*/ 1567687 h 4823290"/>
              <a:gd name="connsiteX1" fmla="*/ 2358672 w 4459615"/>
              <a:gd name="connsiteY1" fmla="*/ 87 h 4823290"/>
              <a:gd name="connsiteX2" fmla="*/ 4459615 w 4459615"/>
              <a:gd name="connsiteY2" fmla="*/ 2155500 h 4823290"/>
              <a:gd name="connsiteX3" fmla="*/ 2358672 w 4459615"/>
              <a:gd name="connsiteY3" fmla="*/ 4256443 h 4823290"/>
              <a:gd name="connsiteX4" fmla="*/ 986161 w 4459615"/>
              <a:gd name="connsiteY4" fmla="*/ 4327003 h 4823290"/>
              <a:gd name="connsiteX5" fmla="*/ 481879 w 4459615"/>
              <a:gd name="connsiteY5" fmla="*/ 4823290 h 4823290"/>
              <a:gd name="connsiteX6" fmla="*/ 158568 w 4459615"/>
              <a:gd name="connsiteY6" fmla="*/ 3434223 h 4823290"/>
              <a:gd name="connsiteX7" fmla="*/ 180228 w 4459615"/>
              <a:gd name="connsiteY7" fmla="*/ 1567687 h 4823290"/>
              <a:gd name="connsiteX0" fmla="*/ 195252 w 4474639"/>
              <a:gd name="connsiteY0" fmla="*/ 1567687 h 4823290"/>
              <a:gd name="connsiteX1" fmla="*/ 2373696 w 4474639"/>
              <a:gd name="connsiteY1" fmla="*/ 87 h 4823290"/>
              <a:gd name="connsiteX2" fmla="*/ 4474639 w 4474639"/>
              <a:gd name="connsiteY2" fmla="*/ 2155500 h 4823290"/>
              <a:gd name="connsiteX3" fmla="*/ 2373696 w 4474639"/>
              <a:gd name="connsiteY3" fmla="*/ 4256443 h 4823290"/>
              <a:gd name="connsiteX4" fmla="*/ 1001185 w 4474639"/>
              <a:gd name="connsiteY4" fmla="*/ 4327003 h 4823290"/>
              <a:gd name="connsiteX5" fmla="*/ 496903 w 4474639"/>
              <a:gd name="connsiteY5" fmla="*/ 4823290 h 4823290"/>
              <a:gd name="connsiteX6" fmla="*/ 173592 w 4474639"/>
              <a:gd name="connsiteY6" fmla="*/ 3434223 h 4823290"/>
              <a:gd name="connsiteX7" fmla="*/ 195252 w 4474639"/>
              <a:gd name="connsiteY7" fmla="*/ 1567687 h 4823290"/>
              <a:gd name="connsiteX0" fmla="*/ 120852 w 4400239"/>
              <a:gd name="connsiteY0" fmla="*/ 1567692 h 4823295"/>
              <a:gd name="connsiteX1" fmla="*/ 2299296 w 4400239"/>
              <a:gd name="connsiteY1" fmla="*/ 92 h 4823295"/>
              <a:gd name="connsiteX2" fmla="*/ 4400239 w 4400239"/>
              <a:gd name="connsiteY2" fmla="*/ 2155505 h 4823295"/>
              <a:gd name="connsiteX3" fmla="*/ 2299296 w 4400239"/>
              <a:gd name="connsiteY3" fmla="*/ 4256448 h 4823295"/>
              <a:gd name="connsiteX4" fmla="*/ 926785 w 4400239"/>
              <a:gd name="connsiteY4" fmla="*/ 4327008 h 4823295"/>
              <a:gd name="connsiteX5" fmla="*/ 422503 w 4400239"/>
              <a:gd name="connsiteY5" fmla="*/ 4823295 h 4823295"/>
              <a:gd name="connsiteX6" fmla="*/ 99192 w 4400239"/>
              <a:gd name="connsiteY6" fmla="*/ 3434228 h 4823295"/>
              <a:gd name="connsiteX7" fmla="*/ 120852 w 4400239"/>
              <a:gd name="connsiteY7" fmla="*/ 1567692 h 4823295"/>
              <a:gd name="connsiteX0" fmla="*/ 143484 w 4422871"/>
              <a:gd name="connsiteY0" fmla="*/ 1567692 h 4823295"/>
              <a:gd name="connsiteX1" fmla="*/ 2321928 w 4422871"/>
              <a:gd name="connsiteY1" fmla="*/ 92 h 4823295"/>
              <a:gd name="connsiteX2" fmla="*/ 4422871 w 4422871"/>
              <a:gd name="connsiteY2" fmla="*/ 2155505 h 4823295"/>
              <a:gd name="connsiteX3" fmla="*/ 2321928 w 4422871"/>
              <a:gd name="connsiteY3" fmla="*/ 4256448 h 4823295"/>
              <a:gd name="connsiteX4" fmla="*/ 949417 w 4422871"/>
              <a:gd name="connsiteY4" fmla="*/ 4327008 h 4823295"/>
              <a:gd name="connsiteX5" fmla="*/ 445135 w 4422871"/>
              <a:gd name="connsiteY5" fmla="*/ 4823295 h 4823295"/>
              <a:gd name="connsiteX6" fmla="*/ 121824 w 4422871"/>
              <a:gd name="connsiteY6" fmla="*/ 3434228 h 4823295"/>
              <a:gd name="connsiteX7" fmla="*/ 143484 w 4422871"/>
              <a:gd name="connsiteY7" fmla="*/ 1567692 h 4823295"/>
              <a:gd name="connsiteX0" fmla="*/ 103657 w 4383044"/>
              <a:gd name="connsiteY0" fmla="*/ 1567675 h 4823278"/>
              <a:gd name="connsiteX1" fmla="*/ 2282101 w 4383044"/>
              <a:gd name="connsiteY1" fmla="*/ 75 h 4823278"/>
              <a:gd name="connsiteX2" fmla="*/ 4383044 w 4383044"/>
              <a:gd name="connsiteY2" fmla="*/ 2155488 h 4823278"/>
              <a:gd name="connsiteX3" fmla="*/ 2282101 w 4383044"/>
              <a:gd name="connsiteY3" fmla="*/ 4256431 h 4823278"/>
              <a:gd name="connsiteX4" fmla="*/ 909590 w 4383044"/>
              <a:gd name="connsiteY4" fmla="*/ 4326991 h 4823278"/>
              <a:gd name="connsiteX5" fmla="*/ 405308 w 4383044"/>
              <a:gd name="connsiteY5" fmla="*/ 4823278 h 4823278"/>
              <a:gd name="connsiteX6" fmla="*/ 81997 w 4383044"/>
              <a:gd name="connsiteY6" fmla="*/ 3434211 h 4823278"/>
              <a:gd name="connsiteX7" fmla="*/ 103657 w 4383044"/>
              <a:gd name="connsiteY7" fmla="*/ 1567675 h 4823278"/>
              <a:gd name="connsiteX0" fmla="*/ 103657 w 4383044"/>
              <a:gd name="connsiteY0" fmla="*/ 1567895 h 4823498"/>
              <a:gd name="connsiteX1" fmla="*/ 2282101 w 4383044"/>
              <a:gd name="connsiteY1" fmla="*/ 295 h 4823498"/>
              <a:gd name="connsiteX2" fmla="*/ 4383044 w 4383044"/>
              <a:gd name="connsiteY2" fmla="*/ 2155708 h 4823498"/>
              <a:gd name="connsiteX3" fmla="*/ 2282101 w 4383044"/>
              <a:gd name="connsiteY3" fmla="*/ 4256651 h 4823498"/>
              <a:gd name="connsiteX4" fmla="*/ 909590 w 4383044"/>
              <a:gd name="connsiteY4" fmla="*/ 4327211 h 4823498"/>
              <a:gd name="connsiteX5" fmla="*/ 405308 w 4383044"/>
              <a:gd name="connsiteY5" fmla="*/ 4823498 h 4823498"/>
              <a:gd name="connsiteX6" fmla="*/ 81997 w 4383044"/>
              <a:gd name="connsiteY6" fmla="*/ 3434431 h 4823498"/>
              <a:gd name="connsiteX7" fmla="*/ 103657 w 4383044"/>
              <a:gd name="connsiteY7" fmla="*/ 1567895 h 4823498"/>
              <a:gd name="connsiteX0" fmla="*/ 103657 w 4384183"/>
              <a:gd name="connsiteY0" fmla="*/ 1567895 h 4823498"/>
              <a:gd name="connsiteX1" fmla="*/ 2282101 w 4384183"/>
              <a:gd name="connsiteY1" fmla="*/ 295 h 4823498"/>
              <a:gd name="connsiteX2" fmla="*/ 4383044 w 4384183"/>
              <a:gd name="connsiteY2" fmla="*/ 2155708 h 4823498"/>
              <a:gd name="connsiteX3" fmla="*/ 2282101 w 4384183"/>
              <a:gd name="connsiteY3" fmla="*/ 4256651 h 4823498"/>
              <a:gd name="connsiteX4" fmla="*/ 909590 w 4384183"/>
              <a:gd name="connsiteY4" fmla="*/ 4327211 h 4823498"/>
              <a:gd name="connsiteX5" fmla="*/ 405308 w 4384183"/>
              <a:gd name="connsiteY5" fmla="*/ 4823498 h 4823498"/>
              <a:gd name="connsiteX6" fmla="*/ 81997 w 4384183"/>
              <a:gd name="connsiteY6" fmla="*/ 3434431 h 4823498"/>
              <a:gd name="connsiteX7" fmla="*/ 103657 w 4384183"/>
              <a:gd name="connsiteY7" fmla="*/ 1567895 h 4823498"/>
              <a:gd name="connsiteX0" fmla="*/ 91688 w 4372214"/>
              <a:gd name="connsiteY0" fmla="*/ 1567901 h 4823504"/>
              <a:gd name="connsiteX1" fmla="*/ 2270132 w 4372214"/>
              <a:gd name="connsiteY1" fmla="*/ 301 h 4823504"/>
              <a:gd name="connsiteX2" fmla="*/ 4371075 w 4372214"/>
              <a:gd name="connsiteY2" fmla="*/ 2155714 h 4823504"/>
              <a:gd name="connsiteX3" fmla="*/ 2270132 w 4372214"/>
              <a:gd name="connsiteY3" fmla="*/ 4256657 h 4823504"/>
              <a:gd name="connsiteX4" fmla="*/ 897621 w 4372214"/>
              <a:gd name="connsiteY4" fmla="*/ 4327217 h 4823504"/>
              <a:gd name="connsiteX5" fmla="*/ 393339 w 4372214"/>
              <a:gd name="connsiteY5" fmla="*/ 4823504 h 4823504"/>
              <a:gd name="connsiteX6" fmla="*/ 70028 w 4372214"/>
              <a:gd name="connsiteY6" fmla="*/ 3434437 h 4823504"/>
              <a:gd name="connsiteX7" fmla="*/ 91688 w 4372214"/>
              <a:gd name="connsiteY7" fmla="*/ 1567901 h 4823504"/>
              <a:gd name="connsiteX0" fmla="*/ 91688 w 4372140"/>
              <a:gd name="connsiteY0" fmla="*/ 1567901 h 4823504"/>
              <a:gd name="connsiteX1" fmla="*/ 2270132 w 4372140"/>
              <a:gd name="connsiteY1" fmla="*/ 301 h 4823504"/>
              <a:gd name="connsiteX2" fmla="*/ 4371075 w 4372140"/>
              <a:gd name="connsiteY2" fmla="*/ 2155714 h 4823504"/>
              <a:gd name="connsiteX3" fmla="*/ 2182260 w 4372140"/>
              <a:gd name="connsiteY3" fmla="*/ 4311128 h 4823504"/>
              <a:gd name="connsiteX4" fmla="*/ 897621 w 4372140"/>
              <a:gd name="connsiteY4" fmla="*/ 4327217 h 4823504"/>
              <a:gd name="connsiteX5" fmla="*/ 393339 w 4372140"/>
              <a:gd name="connsiteY5" fmla="*/ 4823504 h 4823504"/>
              <a:gd name="connsiteX6" fmla="*/ 70028 w 4372140"/>
              <a:gd name="connsiteY6" fmla="*/ 3434437 h 4823504"/>
              <a:gd name="connsiteX7" fmla="*/ 91688 w 4372140"/>
              <a:gd name="connsiteY7" fmla="*/ 1567901 h 4823504"/>
              <a:gd name="connsiteX0" fmla="*/ 91688 w 4372115"/>
              <a:gd name="connsiteY0" fmla="*/ 1567901 h 4823504"/>
              <a:gd name="connsiteX1" fmla="*/ 2270132 w 4372115"/>
              <a:gd name="connsiteY1" fmla="*/ 301 h 4823504"/>
              <a:gd name="connsiteX2" fmla="*/ 4371075 w 4372115"/>
              <a:gd name="connsiteY2" fmla="*/ 2155714 h 4823504"/>
              <a:gd name="connsiteX3" fmla="*/ 2182260 w 4372115"/>
              <a:gd name="connsiteY3" fmla="*/ 4311128 h 4823504"/>
              <a:gd name="connsiteX4" fmla="*/ 897621 w 4372115"/>
              <a:gd name="connsiteY4" fmla="*/ 4327217 h 4823504"/>
              <a:gd name="connsiteX5" fmla="*/ 393339 w 4372115"/>
              <a:gd name="connsiteY5" fmla="*/ 4823504 h 4823504"/>
              <a:gd name="connsiteX6" fmla="*/ 70028 w 4372115"/>
              <a:gd name="connsiteY6" fmla="*/ 3434437 h 4823504"/>
              <a:gd name="connsiteX7" fmla="*/ 91688 w 4372115"/>
              <a:gd name="connsiteY7" fmla="*/ 1567901 h 4823504"/>
              <a:gd name="connsiteX0" fmla="*/ 91688 w 4372133"/>
              <a:gd name="connsiteY0" fmla="*/ 1567901 h 4823504"/>
              <a:gd name="connsiteX1" fmla="*/ 2270132 w 4372133"/>
              <a:gd name="connsiteY1" fmla="*/ 301 h 4823504"/>
              <a:gd name="connsiteX2" fmla="*/ 4371075 w 4372133"/>
              <a:gd name="connsiteY2" fmla="*/ 2155714 h 4823504"/>
              <a:gd name="connsiteX3" fmla="*/ 2182260 w 4372133"/>
              <a:gd name="connsiteY3" fmla="*/ 4311128 h 4823504"/>
              <a:gd name="connsiteX4" fmla="*/ 897621 w 4372133"/>
              <a:gd name="connsiteY4" fmla="*/ 4327217 h 4823504"/>
              <a:gd name="connsiteX5" fmla="*/ 393339 w 4372133"/>
              <a:gd name="connsiteY5" fmla="*/ 4823504 h 4823504"/>
              <a:gd name="connsiteX6" fmla="*/ 70028 w 4372133"/>
              <a:gd name="connsiteY6" fmla="*/ 3434437 h 4823504"/>
              <a:gd name="connsiteX7" fmla="*/ 91688 w 4372133"/>
              <a:gd name="connsiteY7" fmla="*/ 1567901 h 4823504"/>
              <a:gd name="connsiteX0" fmla="*/ 91688 w 4371074"/>
              <a:gd name="connsiteY0" fmla="*/ 1567901 h 4823504"/>
              <a:gd name="connsiteX1" fmla="*/ 2270132 w 4371074"/>
              <a:gd name="connsiteY1" fmla="*/ 301 h 4823504"/>
              <a:gd name="connsiteX2" fmla="*/ 4371075 w 4371074"/>
              <a:gd name="connsiteY2" fmla="*/ 2155714 h 4823504"/>
              <a:gd name="connsiteX3" fmla="*/ 2182260 w 4371074"/>
              <a:gd name="connsiteY3" fmla="*/ 4311128 h 4823504"/>
              <a:gd name="connsiteX4" fmla="*/ 897621 w 4371074"/>
              <a:gd name="connsiteY4" fmla="*/ 4327217 h 4823504"/>
              <a:gd name="connsiteX5" fmla="*/ 393339 w 4371074"/>
              <a:gd name="connsiteY5" fmla="*/ 4823504 h 4823504"/>
              <a:gd name="connsiteX6" fmla="*/ 70028 w 4371074"/>
              <a:gd name="connsiteY6" fmla="*/ 3434437 h 4823504"/>
              <a:gd name="connsiteX7" fmla="*/ 91688 w 4371074"/>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 name="connsiteX0" fmla="*/ 91688 w 4371075"/>
              <a:gd name="connsiteY0" fmla="*/ 1567901 h 4823504"/>
              <a:gd name="connsiteX1" fmla="*/ 2270132 w 4371075"/>
              <a:gd name="connsiteY1" fmla="*/ 301 h 4823504"/>
              <a:gd name="connsiteX2" fmla="*/ 4371075 w 4371075"/>
              <a:gd name="connsiteY2" fmla="*/ 2155714 h 4823504"/>
              <a:gd name="connsiteX3" fmla="*/ 2182260 w 4371075"/>
              <a:gd name="connsiteY3" fmla="*/ 4311128 h 4823504"/>
              <a:gd name="connsiteX4" fmla="*/ 897621 w 4371075"/>
              <a:gd name="connsiteY4" fmla="*/ 4327217 h 4823504"/>
              <a:gd name="connsiteX5" fmla="*/ 393339 w 4371075"/>
              <a:gd name="connsiteY5" fmla="*/ 4823504 h 4823504"/>
              <a:gd name="connsiteX6" fmla="*/ 70028 w 4371075"/>
              <a:gd name="connsiteY6" fmla="*/ 3434437 h 4823504"/>
              <a:gd name="connsiteX7" fmla="*/ 91688 w 4371075"/>
              <a:gd name="connsiteY7" fmla="*/ 1567901 h 48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1075" h="4823504">
                <a:moveTo>
                  <a:pt x="91688" y="1567901"/>
                </a:moveTo>
                <a:cubicBezTo>
                  <a:pt x="204678" y="1137167"/>
                  <a:pt x="784790" y="-21411"/>
                  <a:pt x="2270132" y="301"/>
                </a:cubicBezTo>
                <a:cubicBezTo>
                  <a:pt x="3755474" y="22013"/>
                  <a:pt x="4360092" y="1256851"/>
                  <a:pt x="4371075" y="2155714"/>
                </a:cubicBezTo>
                <a:cubicBezTo>
                  <a:pt x="4294373" y="3610170"/>
                  <a:pt x="3070060" y="4439442"/>
                  <a:pt x="2182260" y="4311128"/>
                </a:cubicBezTo>
                <a:cubicBezTo>
                  <a:pt x="1294460" y="4182814"/>
                  <a:pt x="988272" y="4240175"/>
                  <a:pt x="897621" y="4327217"/>
                </a:cubicBezTo>
                <a:cubicBezTo>
                  <a:pt x="608428" y="4468731"/>
                  <a:pt x="530978" y="4703071"/>
                  <a:pt x="393339" y="4823504"/>
                </a:cubicBezTo>
                <a:cubicBezTo>
                  <a:pt x="278640" y="4771887"/>
                  <a:pt x="127363" y="4027709"/>
                  <a:pt x="70028" y="3434437"/>
                </a:cubicBezTo>
                <a:cubicBezTo>
                  <a:pt x="-31426" y="2436887"/>
                  <a:pt x="-21302" y="1998635"/>
                  <a:pt x="91688" y="15679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 name="Tekstin paikkamerkki 12">
            <a:extLst>
              <a:ext uri="{FF2B5EF4-FFF2-40B4-BE49-F238E27FC236}">
                <a16:creationId xmlns:a16="http://schemas.microsoft.com/office/drawing/2014/main" id="{6BD46230-BD12-472A-9BC8-2323310F2EB3}"/>
              </a:ext>
            </a:extLst>
          </p:cNvPr>
          <p:cNvSpPr>
            <a:spLocks noGrp="1"/>
          </p:cNvSpPr>
          <p:nvPr>
            <p:ph type="body" sz="quarter" idx="43" hasCustomPrompt="1"/>
          </p:nvPr>
        </p:nvSpPr>
        <p:spPr>
          <a:xfrm>
            <a:off x="9267053" y="4175097"/>
            <a:ext cx="2420728" cy="995967"/>
          </a:xfrm>
          <a:prstGeom prst="rect">
            <a:avLst/>
          </a:prstGeom>
          <a:noFill/>
        </p:spPr>
        <p:txBody>
          <a:bodyPr rtlCol="0" anchor="t"/>
          <a:lstStyle>
            <a:lvl1pPr marL="0" indent="0">
              <a:lnSpc>
                <a:spcPct val="100000"/>
              </a:lnSpc>
              <a:buNone/>
              <a:defRPr sz="1800" b="0" i="0" cap="none" spc="100" baseline="0">
                <a:solidFill>
                  <a:schemeClr val="tx2"/>
                </a:solidFill>
                <a:latin typeface="Arial Black" panose="020B0A04020102020204" pitchFamily="34" charset="0"/>
              </a:defRPr>
            </a:lvl1pPr>
          </a:lstStyle>
          <a:p>
            <a:pPr lvl="0" rtl="0"/>
            <a:r>
              <a:rPr lang="fi-FI" noProof="0" dirty="0"/>
              <a:t>Lisää tekstiä napsauttamalla</a:t>
            </a:r>
          </a:p>
        </p:txBody>
      </p:sp>
      <p:sp>
        <p:nvSpPr>
          <p:cNvPr id="19" name="Päivämäärän paikkamerkki 3">
            <a:extLst>
              <a:ext uri="{FF2B5EF4-FFF2-40B4-BE49-F238E27FC236}">
                <a16:creationId xmlns:a16="http://schemas.microsoft.com/office/drawing/2014/main" id="{9EC6A38F-D989-4003-B899-F7F97FA31FE6}"/>
              </a:ext>
            </a:extLst>
          </p:cNvPr>
          <p:cNvSpPr>
            <a:spLocks noGrp="1"/>
          </p:cNvSpPr>
          <p:nvPr>
            <p:ph type="dt" sz="half" idx="2"/>
          </p:nvPr>
        </p:nvSpPr>
        <p:spPr>
          <a:xfrm>
            <a:off x="10555248" y="6355975"/>
            <a:ext cx="1517009"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12" name="Alatunnisteen paikkamerkki 4">
            <a:extLst>
              <a:ext uri="{FF2B5EF4-FFF2-40B4-BE49-F238E27FC236}">
                <a16:creationId xmlns:a16="http://schemas.microsoft.com/office/drawing/2014/main" id="{91D277C6-2403-4501-B2BF-1F7D0DB6CBF0}"/>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31032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yhjä logolla ja otsikolla">
    <p:spTree>
      <p:nvGrpSpPr>
        <p:cNvPr id="1" name=""/>
        <p:cNvGrpSpPr/>
        <p:nvPr/>
      </p:nvGrpSpPr>
      <p:grpSpPr>
        <a:xfrm>
          <a:off x="0" y="0"/>
          <a:ext cx="0" cy="0"/>
          <a:chOff x="0" y="0"/>
          <a:chExt cx="0" cy="0"/>
        </a:xfrm>
      </p:grpSpPr>
      <p:sp>
        <p:nvSpPr>
          <p:cNvPr id="6" name="Dian numeron paikkamerkki 8">
            <a:extLst>
              <a:ext uri="{FF2B5EF4-FFF2-40B4-BE49-F238E27FC236}">
                <a16:creationId xmlns:a16="http://schemas.microsoft.com/office/drawing/2014/main" id="{9684CF7F-D051-47DA-95A3-51B166D46026}"/>
              </a:ext>
            </a:extLst>
          </p:cNvPr>
          <p:cNvSpPr>
            <a:spLocks noGrp="1"/>
          </p:cNvSpPr>
          <p:nvPr>
            <p:ph type="sldNum" sz="quarter" idx="12"/>
          </p:nvPr>
        </p:nvSpPr>
        <p:spPr>
          <a:xfrm>
            <a:off x="11695590" y="136899"/>
            <a:ext cx="496410" cy="365125"/>
          </a:xfrm>
        </p:spPr>
        <p:txBody>
          <a:bodyPr rtlCol="0"/>
          <a:lstStyle>
            <a:lvl1pPr>
              <a:defRPr>
                <a:solidFill>
                  <a:schemeClr val="tx2"/>
                </a:solidFill>
              </a:defRPr>
            </a:lvl1pPr>
          </a:lstStyle>
          <a:p>
            <a:fld id="{7A9E80BB-C0DF-4F1B-8821-E3FD53412EFF}" type="slidenum">
              <a:rPr lang="fi-FI" smtClean="0"/>
              <a:pPr/>
              <a:t>‹#›</a:t>
            </a:fld>
            <a:endParaRPr lang="fi-FI" dirty="0"/>
          </a:p>
        </p:txBody>
      </p:sp>
      <p:pic>
        <p:nvPicPr>
          <p:cNvPr id="12" name="Kuva 11">
            <a:extLst>
              <a:ext uri="{FF2B5EF4-FFF2-40B4-BE49-F238E27FC236}">
                <a16:creationId xmlns:a16="http://schemas.microsoft.com/office/drawing/2014/main" id="{86FF615C-41ED-43E9-A5AE-8C5CEFF98B52}"/>
              </a:ext>
            </a:extLst>
          </p:cNvPr>
          <p:cNvPicPr>
            <a:picLocks noChangeAspect="1"/>
          </p:cNvPicPr>
          <p:nvPr userDrawn="1"/>
        </p:nvPicPr>
        <p:blipFill>
          <a:blip r:embed="rId2"/>
          <a:stretch>
            <a:fillRect/>
          </a:stretch>
        </p:blipFill>
        <p:spPr>
          <a:xfrm>
            <a:off x="504219" y="6124607"/>
            <a:ext cx="1845079" cy="476360"/>
          </a:xfrm>
          <a:prstGeom prst="rect">
            <a:avLst/>
          </a:prstGeom>
        </p:spPr>
      </p:pic>
      <p:sp>
        <p:nvSpPr>
          <p:cNvPr id="17" name="Otsikko 1">
            <a:extLst>
              <a:ext uri="{FF2B5EF4-FFF2-40B4-BE49-F238E27FC236}">
                <a16:creationId xmlns:a16="http://schemas.microsoft.com/office/drawing/2014/main" id="{CEE8054F-DF52-4F02-903E-0D85FA5EC369}"/>
              </a:ext>
            </a:extLst>
          </p:cNvPr>
          <p:cNvSpPr>
            <a:spLocks noGrp="1"/>
          </p:cNvSpPr>
          <p:nvPr>
            <p:ph type="title" hasCustomPrompt="1"/>
          </p:nvPr>
        </p:nvSpPr>
        <p:spPr>
          <a:xfrm>
            <a:off x="753862" y="257033"/>
            <a:ext cx="11255828" cy="1187463"/>
          </a:xfrm>
          <a:prstGeom prst="rect">
            <a:avLst/>
          </a:prstGeom>
          <a:noFill/>
        </p:spPr>
        <p:txBody>
          <a:bodyPr tIns="396000" rtlCol="0" anchor="t"/>
          <a:lstStyle>
            <a:lvl1pPr>
              <a:lnSpc>
                <a:spcPct val="80000"/>
              </a:lnSpc>
              <a:defRPr sz="3600" b="1" cap="none" spc="0" baseline="0">
                <a:solidFill>
                  <a:schemeClr val="accent3"/>
                </a:solidFill>
                <a:latin typeface="Arial" panose="020B0604020202020204" pitchFamily="34" charset="0"/>
                <a:cs typeface="Arial" panose="020B0604020202020204" pitchFamily="34" charset="0"/>
              </a:defRPr>
            </a:lvl1pPr>
          </a:lstStyle>
          <a:p>
            <a:pPr rtl="0"/>
            <a:r>
              <a:rPr lang="fi-FI" noProof="0" dirty="0"/>
              <a:t>Lisää otsikko napsauttamalla</a:t>
            </a:r>
          </a:p>
        </p:txBody>
      </p:sp>
    </p:spTree>
    <p:extLst>
      <p:ext uri="{BB962C8B-B14F-4D97-AF65-F5344CB8AC3E}">
        <p14:creationId xmlns:p14="http://schemas.microsoft.com/office/powerpoint/2010/main" val="3768965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dia tumma nostotekstillä">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1" cy="6868509"/>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5EB031A3-B77B-4AB1-8AC8-9476D5639184}"/>
              </a:ext>
            </a:extLst>
          </p:cNvPr>
          <p:cNvPicPr>
            <a:picLocks noChangeAspect="1"/>
          </p:cNvPicPr>
          <p:nvPr userDrawn="1"/>
        </p:nvPicPr>
        <p:blipFill>
          <a:blip r:embed="rId3"/>
          <a:stretch>
            <a:fillRect/>
          </a:stretch>
        </p:blipFill>
        <p:spPr>
          <a:xfrm>
            <a:off x="496409" y="6118241"/>
            <a:ext cx="1845079" cy="476361"/>
          </a:xfrm>
          <a:prstGeom prst="rect">
            <a:avLst/>
          </a:prstGeom>
        </p:spPr>
      </p:pic>
      <p:sp>
        <p:nvSpPr>
          <p:cNvPr id="10" name="Tekstin paikkamerkki 17">
            <a:extLst>
              <a:ext uri="{FF2B5EF4-FFF2-40B4-BE49-F238E27FC236}">
                <a16:creationId xmlns:a16="http://schemas.microsoft.com/office/drawing/2014/main" id="{163FCA02-4A63-4E21-840C-49CC3B44224A}"/>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bg1"/>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3485475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dia keskivihreä nostotekstillä">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1" cy="6868509"/>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12" name="Kuva 11">
            <a:extLst>
              <a:ext uri="{FF2B5EF4-FFF2-40B4-BE49-F238E27FC236}">
                <a16:creationId xmlns:a16="http://schemas.microsoft.com/office/drawing/2014/main" id="{5EB031A3-B77B-4AB1-8AC8-9476D5639184}"/>
              </a:ext>
            </a:extLst>
          </p:cNvPr>
          <p:cNvPicPr>
            <a:picLocks noChangeAspect="1"/>
          </p:cNvPicPr>
          <p:nvPr userDrawn="1"/>
        </p:nvPicPr>
        <p:blipFill>
          <a:blip r:embed="rId3"/>
          <a:stretch>
            <a:fillRect/>
          </a:stretch>
        </p:blipFill>
        <p:spPr>
          <a:xfrm>
            <a:off x="496409" y="6118241"/>
            <a:ext cx="1845079" cy="476361"/>
          </a:xfrm>
          <a:prstGeom prst="rect">
            <a:avLst/>
          </a:prstGeom>
        </p:spPr>
      </p:pic>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123250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välidia keskivihreä nostotekstillä">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FF86EFE-6995-49D9-8D3E-D23B94161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pic>
        <p:nvPicPr>
          <p:cNvPr id="13" name="Kuva 12">
            <a:extLst>
              <a:ext uri="{FF2B5EF4-FFF2-40B4-BE49-F238E27FC236}">
                <a16:creationId xmlns:a16="http://schemas.microsoft.com/office/drawing/2014/main" id="{5566ABB4-2FCB-4C10-8A24-D81CED9FDCD2}"/>
              </a:ext>
            </a:extLst>
          </p:cNvPr>
          <p:cNvPicPr>
            <a:picLocks noChangeAspect="1"/>
          </p:cNvPicPr>
          <p:nvPr userDrawn="1"/>
        </p:nvPicPr>
        <p:blipFill>
          <a:blip r:embed="rId3"/>
          <a:stretch>
            <a:fillRect/>
          </a:stretch>
        </p:blipFill>
        <p:spPr>
          <a:xfrm>
            <a:off x="504219" y="6124607"/>
            <a:ext cx="1845079" cy="476360"/>
          </a:xfrm>
          <a:prstGeom prst="rect">
            <a:avLst/>
          </a:prstGeom>
        </p:spPr>
      </p:pic>
    </p:spTree>
    <p:extLst>
      <p:ext uri="{BB962C8B-B14F-4D97-AF65-F5344CB8AC3E}">
        <p14:creationId xmlns:p14="http://schemas.microsoft.com/office/powerpoint/2010/main" val="11477574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välidia keskivihreä nostotekstillä">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7EA0472-8280-47AF-9A32-48A4D3228E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14" name="Tekstin paikkamerkki 17">
            <a:extLst>
              <a:ext uri="{FF2B5EF4-FFF2-40B4-BE49-F238E27FC236}">
                <a16:creationId xmlns:a16="http://schemas.microsoft.com/office/drawing/2014/main" id="{3FF00BC8-7BE2-4111-8224-6573C4E8754D}"/>
              </a:ext>
            </a:extLst>
          </p:cNvPr>
          <p:cNvSpPr>
            <a:spLocks noGrp="1"/>
          </p:cNvSpPr>
          <p:nvPr>
            <p:ph type="body" sz="quarter" idx="41" hasCustomPrompt="1"/>
          </p:nvPr>
        </p:nvSpPr>
        <p:spPr>
          <a:xfrm>
            <a:off x="2588632" y="1424564"/>
            <a:ext cx="6627085" cy="4392706"/>
          </a:xfrm>
          <a:prstGeom prst="rect">
            <a:avLst/>
          </a:prstGeom>
        </p:spPr>
        <p:txBody>
          <a:bodyPr rtlCol="0" anchor="t"/>
          <a:lstStyle>
            <a:lvl1pPr marL="0" indent="0" algn="l">
              <a:spcBef>
                <a:spcPts val="0"/>
              </a:spcBef>
              <a:buNone/>
              <a:defRPr sz="4400" b="1" i="0" cap="none" spc="100" baseline="0">
                <a:solidFill>
                  <a:schemeClr val="tx2"/>
                </a:solidFill>
                <a:latin typeface="Arial Black" panose="020B0A04020102020204" pitchFamily="34" charset="0"/>
              </a:defRPr>
            </a:lvl1pPr>
          </a:lstStyle>
          <a:p>
            <a:pPr lvl="0" rtl="0"/>
            <a:r>
              <a:rPr lang="fi-FI" noProof="0" dirty="0"/>
              <a:t>Lisää teksti napsauttamalla</a:t>
            </a:r>
          </a:p>
        </p:txBody>
      </p:sp>
      <p:pic>
        <p:nvPicPr>
          <p:cNvPr id="8" name="Kuva 7">
            <a:extLst>
              <a:ext uri="{FF2B5EF4-FFF2-40B4-BE49-F238E27FC236}">
                <a16:creationId xmlns:a16="http://schemas.microsoft.com/office/drawing/2014/main" id="{A6CC002A-2AA0-4AC8-90E9-140BB514E5E2}"/>
              </a:ext>
            </a:extLst>
          </p:cNvPr>
          <p:cNvPicPr>
            <a:picLocks noChangeAspect="1"/>
          </p:cNvPicPr>
          <p:nvPr userDrawn="1"/>
        </p:nvPicPr>
        <p:blipFill>
          <a:blip r:embed="rId3"/>
          <a:stretch>
            <a:fillRect/>
          </a:stretch>
        </p:blipFill>
        <p:spPr>
          <a:xfrm>
            <a:off x="496409" y="6118241"/>
            <a:ext cx="1845079" cy="476361"/>
          </a:xfrm>
          <a:prstGeom prst="rect">
            <a:avLst/>
          </a:prstGeom>
        </p:spPr>
      </p:pic>
    </p:spTree>
    <p:extLst>
      <p:ext uri="{BB962C8B-B14F-4D97-AF65-F5344CB8AC3E}">
        <p14:creationId xmlns:p14="http://schemas.microsoft.com/office/powerpoint/2010/main" val="1530756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idia tummalla taustalla">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1" y="0"/>
            <a:ext cx="12192000" cy="6868509"/>
          </a:xfrm>
          <a:prstGeom prst="rect">
            <a:avLst/>
          </a:prstGeom>
        </p:spPr>
      </p:pic>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1839686"/>
            <a:ext cx="10580888" cy="4191227"/>
          </a:xfrm>
          <a:prstGeom prst="rect">
            <a:avLst/>
          </a:prstGeom>
        </p:spPr>
        <p:txBody>
          <a:bodyPr rtlCol="0"/>
          <a:lstStyle>
            <a:lvl1pPr marL="0" indent="0">
              <a:buNone/>
              <a:defRPr sz="2400" baseline="0">
                <a:solidFill>
                  <a:schemeClr val="bg1"/>
                </a:solidFill>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8" name="Alatunnisteen paikkamerkki 7">
            <a:extLst>
              <a:ext uri="{FF2B5EF4-FFF2-40B4-BE49-F238E27FC236}">
                <a16:creationId xmlns:a16="http://schemas.microsoft.com/office/drawing/2014/main" id="{9A9F8B16-6E70-48F1-ABCB-F2148C86D8E0}"/>
              </a:ext>
            </a:extLst>
          </p:cNvPr>
          <p:cNvSpPr>
            <a:spLocks noGrp="1"/>
          </p:cNvSpPr>
          <p:nvPr>
            <p:ph type="ftr" sz="quarter" idx="11"/>
          </p:nvPr>
        </p:nvSpPr>
        <p:spPr>
          <a:xfrm>
            <a:off x="7013241" y="6355976"/>
            <a:ext cx="3939682" cy="365125"/>
          </a:xfrm>
        </p:spPr>
        <p:txBody>
          <a:bodyPr rtlCol="0"/>
          <a:lstStyle>
            <a:lvl1pPr>
              <a:defRPr>
                <a:solidFill>
                  <a:schemeClr val="bg1"/>
                </a:solidFill>
              </a:defRPr>
            </a:lvl1pPr>
          </a:lstStyle>
          <a:p>
            <a:pPr rtl="0"/>
            <a:endParaRPr lang="fi-FI" noProof="0"/>
          </a:p>
        </p:txBody>
      </p:sp>
      <p:sp>
        <p:nvSpPr>
          <p:cNvPr id="7" name="Päivämäärän paikkamerkki 6">
            <a:extLst>
              <a:ext uri="{FF2B5EF4-FFF2-40B4-BE49-F238E27FC236}">
                <a16:creationId xmlns:a16="http://schemas.microsoft.com/office/drawing/2014/main" id="{4BEE72C9-BAB9-4BA3-B9CD-76AF01FEE23F}"/>
              </a:ext>
            </a:extLst>
          </p:cNvPr>
          <p:cNvSpPr>
            <a:spLocks noGrp="1"/>
          </p:cNvSpPr>
          <p:nvPr>
            <p:ph type="dt" sz="half" idx="10"/>
          </p:nvPr>
        </p:nvSpPr>
        <p:spPr>
          <a:xfrm>
            <a:off x="10694504" y="6355975"/>
            <a:ext cx="1377753" cy="365125"/>
          </a:xfrm>
          <a:prstGeom prst="rect">
            <a:avLst/>
          </a:prstGeom>
        </p:spPr>
        <p:txBody>
          <a:bodyPr rtlCol="0"/>
          <a:lstStyle>
            <a:lvl1pPr>
              <a:defRPr>
                <a:solidFill>
                  <a:schemeClr val="bg1"/>
                </a:solidFill>
              </a:defRPr>
            </a:lvl1pPr>
          </a:lstStyle>
          <a:p>
            <a:pPr rtl="0"/>
            <a:endParaRPr lang="fi-FI" noProof="0"/>
          </a:p>
        </p:txBody>
      </p:sp>
      <p:pic>
        <p:nvPicPr>
          <p:cNvPr id="12" name="Kuva 11">
            <a:extLst>
              <a:ext uri="{FF2B5EF4-FFF2-40B4-BE49-F238E27FC236}">
                <a16:creationId xmlns:a16="http://schemas.microsoft.com/office/drawing/2014/main" id="{93D2355E-E825-414A-8D7A-83BEDBB034BC}"/>
              </a:ext>
            </a:extLst>
          </p:cNvPr>
          <p:cNvPicPr>
            <a:picLocks noChangeAspect="1"/>
          </p:cNvPicPr>
          <p:nvPr userDrawn="1"/>
        </p:nvPicPr>
        <p:blipFill>
          <a:blip r:embed="rId3"/>
          <a:stretch>
            <a:fillRect/>
          </a:stretch>
        </p:blipFill>
        <p:spPr>
          <a:xfrm>
            <a:off x="496409" y="6118241"/>
            <a:ext cx="1845079" cy="476361"/>
          </a:xfrm>
          <a:prstGeom prst="rect">
            <a:avLst/>
          </a:prstGeom>
        </p:spPr>
      </p:pic>
      <p:sp>
        <p:nvSpPr>
          <p:cNvPr id="13" name="Tekstin paikkamerkki 17">
            <a:extLst>
              <a:ext uri="{FF2B5EF4-FFF2-40B4-BE49-F238E27FC236}">
                <a16:creationId xmlns:a16="http://schemas.microsoft.com/office/drawing/2014/main" id="{62B4F11C-7A03-4B3A-AE2A-DAD235E8C36B}"/>
              </a:ext>
            </a:extLst>
          </p:cNvPr>
          <p:cNvSpPr>
            <a:spLocks noGrp="1"/>
          </p:cNvSpPr>
          <p:nvPr>
            <p:ph type="body" sz="quarter" idx="41" hasCustomPrompt="1"/>
          </p:nvPr>
        </p:nvSpPr>
        <p:spPr>
          <a:xfrm>
            <a:off x="753862" y="871075"/>
            <a:ext cx="10272088" cy="740456"/>
          </a:xfrm>
          <a:prstGeom prst="rect">
            <a:avLst/>
          </a:prstGeom>
        </p:spPr>
        <p:txBody>
          <a:bodyPr rtlCol="0" anchor="b"/>
          <a:lstStyle>
            <a:lvl1pPr marL="0" indent="0" algn="l">
              <a:buNone/>
              <a:defRPr sz="3800" b="1" i="0" cap="none" spc="0" baseline="0">
                <a:solidFill>
                  <a:schemeClr val="bg1"/>
                </a:solidFill>
                <a:latin typeface="Arial" panose="020B0604020202020204" pitchFamily="34" charset="0"/>
              </a:defRPr>
            </a:lvl1pPr>
          </a:lstStyle>
          <a:p>
            <a:pPr lvl="0" rtl="0"/>
            <a:r>
              <a:rPr lang="fi-FI" noProof="0" dirty="0"/>
              <a:t>Lisää otsikko napsauttamalla</a:t>
            </a:r>
          </a:p>
        </p:txBody>
      </p:sp>
    </p:spTree>
    <p:extLst>
      <p:ext uri="{BB962C8B-B14F-4D97-AF65-F5344CB8AC3E}">
        <p14:creationId xmlns:p14="http://schemas.microsoft.com/office/powerpoint/2010/main" val="71109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lkuva ja nostoteksti">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5682343" y="686440"/>
            <a:ext cx="6013247" cy="5485494"/>
          </a:xfrm>
          <a:prstGeom prst="rect">
            <a:avLst/>
          </a:prstGeom>
          <a:solidFill>
            <a:schemeClr val="bg2"/>
          </a:solidFill>
        </p:spPr>
        <p:txBody>
          <a:bodyPr rtlCol="0"/>
          <a:lstStyle>
            <a:lvl1pPr marL="0" indent="0" algn="ctr">
              <a:buNone/>
              <a:defRPr sz="200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9" name="Kuva 8">
            <a:extLst>
              <a:ext uri="{FF2B5EF4-FFF2-40B4-BE49-F238E27FC236}">
                <a16:creationId xmlns:a16="http://schemas.microsoft.com/office/drawing/2014/main" id="{4681C147-5512-403E-9470-372225AF29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15" name="Tekstin paikkamerkki 12">
            <a:extLst>
              <a:ext uri="{FF2B5EF4-FFF2-40B4-BE49-F238E27FC236}">
                <a16:creationId xmlns:a16="http://schemas.microsoft.com/office/drawing/2014/main" id="{1D5F135B-D89D-4562-BF27-FBEDF442E856}"/>
              </a:ext>
            </a:extLst>
          </p:cNvPr>
          <p:cNvSpPr>
            <a:spLocks noGrp="1"/>
          </p:cNvSpPr>
          <p:nvPr>
            <p:ph type="body" sz="quarter" idx="15" hasCustomPrompt="1"/>
          </p:nvPr>
        </p:nvSpPr>
        <p:spPr>
          <a:xfrm>
            <a:off x="504219" y="5046921"/>
            <a:ext cx="4920302" cy="1077686"/>
          </a:xfrm>
          <a:prstGeom prst="rect">
            <a:avLst/>
          </a:prstGeom>
          <a:noFill/>
        </p:spPr>
        <p:txBody>
          <a:bodyPr rtlCol="0" anchor="t"/>
          <a:lstStyle>
            <a:lvl1pPr marL="0" indent="0">
              <a:lnSpc>
                <a:spcPct val="100000"/>
              </a:lnSpc>
              <a:buNone/>
              <a:defRPr sz="1800" b="0" i="0" cap="none" spc="0" baseline="0">
                <a:solidFill>
                  <a:schemeClr val="tx1"/>
                </a:solidFill>
                <a:latin typeface="Arial" panose="020B0604020202020204" pitchFamily="34" charset="0"/>
              </a:defRPr>
            </a:lvl1pPr>
          </a:lstStyle>
          <a:p>
            <a:pPr lvl="0" rtl="0"/>
            <a:r>
              <a:rPr lang="fi-FI" noProof="0" dirty="0"/>
              <a:t>Lisää tekstiä napsauttamalla</a:t>
            </a:r>
          </a:p>
        </p:txBody>
      </p:sp>
      <p:sp>
        <p:nvSpPr>
          <p:cNvPr id="14" name="Tekstin paikkamerkki 17">
            <a:extLst>
              <a:ext uri="{FF2B5EF4-FFF2-40B4-BE49-F238E27FC236}">
                <a16:creationId xmlns:a16="http://schemas.microsoft.com/office/drawing/2014/main" id="{68167574-647D-43DE-8F4D-639F3AD7DB40}"/>
              </a:ext>
            </a:extLst>
          </p:cNvPr>
          <p:cNvSpPr>
            <a:spLocks noGrp="1"/>
          </p:cNvSpPr>
          <p:nvPr>
            <p:ph type="body" sz="quarter" idx="41" hasCustomPrompt="1"/>
          </p:nvPr>
        </p:nvSpPr>
        <p:spPr>
          <a:xfrm>
            <a:off x="504219" y="686440"/>
            <a:ext cx="4764467" cy="2030074"/>
          </a:xfrm>
          <a:prstGeom prst="rect">
            <a:avLst/>
          </a:prstGeom>
        </p:spPr>
        <p:txBody>
          <a:bodyPr rtlCol="0" anchor="b"/>
          <a:lstStyle>
            <a:lvl1pPr marL="0" indent="0" algn="l">
              <a:buNone/>
              <a:defRPr sz="3800" b="1" i="0" cap="none" spc="0" baseline="0">
                <a:solidFill>
                  <a:schemeClr val="tx2"/>
                </a:solidFill>
                <a:latin typeface="Arial Black" panose="020B0A04020102020204" pitchFamily="34" charset="0"/>
              </a:defRPr>
            </a:lvl1pPr>
          </a:lstStyle>
          <a:p>
            <a:pPr lvl="0" rtl="0"/>
            <a:r>
              <a:rPr lang="fi-FI" noProof="0" dirty="0"/>
              <a:t>Lisää nostoteksti napsauttamalla</a:t>
            </a:r>
          </a:p>
        </p:txBody>
      </p:sp>
      <p:sp>
        <p:nvSpPr>
          <p:cNvPr id="4" name="Kuvan paikkamerkki 40">
            <a:extLst>
              <a:ext uri="{FF2B5EF4-FFF2-40B4-BE49-F238E27FC236}">
                <a16:creationId xmlns:a16="http://schemas.microsoft.com/office/drawing/2014/main" id="{61241315-7C25-FCEF-7E06-2BE114305AA4}"/>
              </a:ext>
            </a:extLst>
          </p:cNvPr>
          <p:cNvSpPr>
            <a:spLocks noGrp="1"/>
          </p:cNvSpPr>
          <p:nvPr>
            <p:ph type="pic" sz="quarter" idx="42" hasCustomPrompt="1"/>
          </p:nvPr>
        </p:nvSpPr>
        <p:spPr>
          <a:xfrm>
            <a:off x="9652001" y="5359852"/>
            <a:ext cx="1799620" cy="583708"/>
          </a:xfrm>
          <a:prstGeom prst="rect">
            <a:avLst/>
          </a:prstGeom>
          <a:no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dirty="0"/>
              <a:t>Lisää tai vedä ja pudota </a:t>
            </a:r>
            <a:br>
              <a:rPr lang="fi-FI" dirty="0"/>
            </a:br>
            <a:r>
              <a:rPr lang="fi-FI" dirty="0"/>
              <a:t>logo tähän</a:t>
            </a:r>
          </a:p>
        </p:txBody>
      </p:sp>
    </p:spTree>
    <p:extLst>
      <p:ext uri="{BB962C8B-B14F-4D97-AF65-F5344CB8AC3E}">
        <p14:creationId xmlns:p14="http://schemas.microsoft.com/office/powerpoint/2010/main" val="3857891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idia vaalealla taustalla">
    <p:spTree>
      <p:nvGrpSpPr>
        <p:cNvPr id="1" name=""/>
        <p:cNvGrpSpPr/>
        <p:nvPr/>
      </p:nvGrpSpPr>
      <p:grpSpPr>
        <a:xfrm>
          <a:off x="0" y="0"/>
          <a:ext cx="0" cy="0"/>
          <a:chOff x="0" y="0"/>
          <a:chExt cx="0" cy="0"/>
        </a:xfrm>
      </p:grpSpPr>
      <p:pic>
        <p:nvPicPr>
          <p:cNvPr id="11" name="Grafiikka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tretch>
            <a:fillRect/>
          </a:stretch>
        </p:blipFill>
        <p:spPr>
          <a:xfrm>
            <a:off x="0" y="0"/>
            <a:ext cx="12192001" cy="6868509"/>
          </a:xfrm>
          <a:prstGeom prst="rect">
            <a:avLst/>
          </a:prstGeom>
        </p:spPr>
      </p:pic>
      <p:sp>
        <p:nvSpPr>
          <p:cNvPr id="3" name="Sisällön paikkamerkki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805555" y="1763487"/>
            <a:ext cx="10580888" cy="4081894"/>
          </a:xfrm>
          <a:prstGeom prst="rect">
            <a:avLst/>
          </a:prstGeom>
        </p:spPr>
        <p:txBody>
          <a:bodyPr rtlCol="0"/>
          <a:lstStyle>
            <a:lvl1pPr marL="0" indent="0">
              <a:buNone/>
              <a:defRPr sz="2400" baseline="0">
                <a:solidFill>
                  <a:schemeClr val="tx1"/>
                </a:solidFill>
              </a:defRPr>
            </a:lvl1pPr>
          </a:lstStyle>
          <a:p>
            <a:pPr lvl="0" rtl="0"/>
            <a:r>
              <a:rPr lang="fi-FI" noProof="0" dirty="0"/>
              <a:t>Lisää sisältöä napsauttamalla</a:t>
            </a:r>
          </a:p>
        </p:txBody>
      </p:sp>
      <p:sp>
        <p:nvSpPr>
          <p:cNvPr id="9" name="Dian numeron paikkamerkki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8" name="Alatunnisteen paikkamerkki 7">
            <a:extLst>
              <a:ext uri="{FF2B5EF4-FFF2-40B4-BE49-F238E27FC236}">
                <a16:creationId xmlns:a16="http://schemas.microsoft.com/office/drawing/2014/main" id="{9A9F8B16-6E70-48F1-ABCB-F2148C86D8E0}"/>
              </a:ext>
            </a:extLst>
          </p:cNvPr>
          <p:cNvSpPr>
            <a:spLocks noGrp="1"/>
          </p:cNvSpPr>
          <p:nvPr>
            <p:ph type="ftr" sz="quarter" idx="11"/>
          </p:nvPr>
        </p:nvSpPr>
        <p:spPr>
          <a:xfrm>
            <a:off x="7202083" y="6355976"/>
            <a:ext cx="3805986" cy="365125"/>
          </a:xfrm>
        </p:spPr>
        <p:txBody>
          <a:bodyPr rtlCol="0"/>
          <a:lstStyle>
            <a:lvl1pPr>
              <a:defRPr>
                <a:solidFill>
                  <a:schemeClr val="bg1"/>
                </a:solidFill>
              </a:defRPr>
            </a:lvl1pPr>
          </a:lstStyle>
          <a:p>
            <a:pPr rtl="0"/>
            <a:endParaRPr lang="fi-FI" noProof="0"/>
          </a:p>
        </p:txBody>
      </p:sp>
      <p:sp>
        <p:nvSpPr>
          <p:cNvPr id="7" name="Päivämäärän paikkamerkki 6">
            <a:extLst>
              <a:ext uri="{FF2B5EF4-FFF2-40B4-BE49-F238E27FC236}">
                <a16:creationId xmlns:a16="http://schemas.microsoft.com/office/drawing/2014/main" id="{4BEE72C9-BAB9-4BA3-B9CD-76AF01FEE23F}"/>
              </a:ext>
            </a:extLst>
          </p:cNvPr>
          <p:cNvSpPr>
            <a:spLocks noGrp="1"/>
          </p:cNvSpPr>
          <p:nvPr>
            <p:ph type="dt" sz="half" idx="10"/>
          </p:nvPr>
        </p:nvSpPr>
        <p:spPr>
          <a:xfrm>
            <a:off x="10719835" y="6355975"/>
            <a:ext cx="1352422" cy="365125"/>
          </a:xfrm>
          <a:prstGeom prst="rect">
            <a:avLst/>
          </a:prstGeom>
        </p:spPr>
        <p:txBody>
          <a:bodyPr rtlCol="0"/>
          <a:lstStyle>
            <a:lvl1pPr>
              <a:defRPr>
                <a:solidFill>
                  <a:schemeClr val="bg1"/>
                </a:solidFill>
              </a:defRPr>
            </a:lvl1pPr>
          </a:lstStyle>
          <a:p>
            <a:pPr rtl="0"/>
            <a:endParaRPr lang="fi-FI" noProof="0"/>
          </a:p>
        </p:txBody>
      </p:sp>
      <p:pic>
        <p:nvPicPr>
          <p:cNvPr id="12" name="Kuva 11">
            <a:extLst>
              <a:ext uri="{FF2B5EF4-FFF2-40B4-BE49-F238E27FC236}">
                <a16:creationId xmlns:a16="http://schemas.microsoft.com/office/drawing/2014/main" id="{0F91162C-FCF4-4FE2-921F-3C2D697574E3}"/>
              </a:ext>
            </a:extLst>
          </p:cNvPr>
          <p:cNvPicPr>
            <a:picLocks noChangeAspect="1"/>
          </p:cNvPicPr>
          <p:nvPr userDrawn="1"/>
        </p:nvPicPr>
        <p:blipFill>
          <a:blip r:embed="rId3"/>
          <a:stretch>
            <a:fillRect/>
          </a:stretch>
        </p:blipFill>
        <p:spPr>
          <a:xfrm>
            <a:off x="504219" y="6124607"/>
            <a:ext cx="1845079" cy="476360"/>
          </a:xfrm>
          <a:prstGeom prst="rect">
            <a:avLst/>
          </a:prstGeom>
        </p:spPr>
      </p:pic>
      <p:sp>
        <p:nvSpPr>
          <p:cNvPr id="13" name="Tekstin paikkamerkki 17">
            <a:extLst>
              <a:ext uri="{FF2B5EF4-FFF2-40B4-BE49-F238E27FC236}">
                <a16:creationId xmlns:a16="http://schemas.microsoft.com/office/drawing/2014/main" id="{EFC3B404-FFCA-4F98-B735-70930732FB75}"/>
              </a:ext>
            </a:extLst>
          </p:cNvPr>
          <p:cNvSpPr>
            <a:spLocks noGrp="1"/>
          </p:cNvSpPr>
          <p:nvPr>
            <p:ph type="body" sz="quarter" idx="41" hasCustomPrompt="1"/>
          </p:nvPr>
        </p:nvSpPr>
        <p:spPr>
          <a:xfrm>
            <a:off x="805555" y="839439"/>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otsikko napsauttamalla</a:t>
            </a:r>
          </a:p>
        </p:txBody>
      </p:sp>
    </p:spTree>
    <p:extLst>
      <p:ext uri="{BB962C8B-B14F-4D97-AF65-F5344CB8AC3E}">
        <p14:creationId xmlns:p14="http://schemas.microsoft.com/office/powerpoint/2010/main" val="4274156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ridia ja kolme palstaa">
    <p:bg>
      <p:bgPr>
        <a:solidFill>
          <a:schemeClr val="accent5"/>
        </a:solidFill>
        <a:effectLst/>
      </p:bgPr>
    </p:bg>
    <p:spTree>
      <p:nvGrpSpPr>
        <p:cNvPr id="1" name=""/>
        <p:cNvGrpSpPr/>
        <p:nvPr/>
      </p:nvGrpSpPr>
      <p:grpSpPr>
        <a:xfrm>
          <a:off x="0" y="0"/>
          <a:ext cx="0" cy="0"/>
          <a:chOff x="0" y="0"/>
          <a:chExt cx="0" cy="0"/>
        </a:xfrm>
      </p:grpSpPr>
      <p:sp>
        <p:nvSpPr>
          <p:cNvPr id="9" name="Tekstin paikkamerkki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2" y="1796143"/>
            <a:ext cx="7354593" cy="3995057"/>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2400" spc="0" baseline="0">
                <a:solidFill>
                  <a:schemeClr val="tx1"/>
                </a:solidFill>
              </a:defRPr>
            </a:lvl1pPr>
          </a:lstStyle>
          <a:p>
            <a:pPr lvl="0" rtl="0"/>
            <a:r>
              <a:rPr lang="fi-FI" noProof="0" dirty="0"/>
              <a:t>Lisää tekstiä napsauttamalla</a:t>
            </a:r>
          </a:p>
        </p:txBody>
      </p:sp>
      <p:sp>
        <p:nvSpPr>
          <p:cNvPr id="5" name="Dian numeron paikkamerkki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sp>
        <p:nvSpPr>
          <p:cNvPr id="4" name="Alatunnisteen paikkamerkki 3">
            <a:extLst>
              <a:ext uri="{FF2B5EF4-FFF2-40B4-BE49-F238E27FC236}">
                <a16:creationId xmlns:a16="http://schemas.microsoft.com/office/drawing/2014/main" id="{82940558-56C3-4F42-A159-12BF887283E1}"/>
              </a:ext>
            </a:extLst>
          </p:cNvPr>
          <p:cNvSpPr>
            <a:spLocks noGrp="1"/>
          </p:cNvSpPr>
          <p:nvPr>
            <p:ph type="ftr" sz="quarter" idx="11"/>
          </p:nvPr>
        </p:nvSpPr>
        <p:spPr>
          <a:xfrm>
            <a:off x="7142450" y="6355976"/>
            <a:ext cx="3750839" cy="365125"/>
          </a:xfrm>
        </p:spPr>
        <p:txBody>
          <a:bodyPr rtlCol="0"/>
          <a:lstStyle>
            <a:lvl1pPr>
              <a:defRPr>
                <a:solidFill>
                  <a:schemeClr val="bg1"/>
                </a:solidFill>
              </a:defRPr>
            </a:lvl1pPr>
          </a:lstStyle>
          <a:p>
            <a:pPr rtl="0"/>
            <a:endParaRPr lang="fi-FI" noProof="0"/>
          </a:p>
        </p:txBody>
      </p:sp>
      <p:sp>
        <p:nvSpPr>
          <p:cNvPr id="3" name="Päivämäärän paikkamerkki 2">
            <a:extLst>
              <a:ext uri="{FF2B5EF4-FFF2-40B4-BE49-F238E27FC236}">
                <a16:creationId xmlns:a16="http://schemas.microsoft.com/office/drawing/2014/main" id="{F8091AB6-67A9-4FEE-98C9-495A1CCB10A7}"/>
              </a:ext>
            </a:extLst>
          </p:cNvPr>
          <p:cNvSpPr>
            <a:spLocks noGrp="1"/>
          </p:cNvSpPr>
          <p:nvPr>
            <p:ph type="dt" sz="half" idx="10"/>
          </p:nvPr>
        </p:nvSpPr>
        <p:spPr>
          <a:xfrm>
            <a:off x="10585175" y="6355975"/>
            <a:ext cx="1487082" cy="365125"/>
          </a:xfrm>
          <a:prstGeom prst="rect">
            <a:avLst/>
          </a:prstGeom>
        </p:spPr>
        <p:txBody>
          <a:bodyPr rtlCol="0"/>
          <a:lstStyle>
            <a:lvl1pPr>
              <a:defRPr>
                <a:solidFill>
                  <a:schemeClr val="bg1"/>
                </a:solidFill>
              </a:defRPr>
            </a:lvl1pPr>
          </a:lstStyle>
          <a:p>
            <a:pPr rtl="0"/>
            <a:endParaRPr lang="fi-FI" noProof="0"/>
          </a:p>
        </p:txBody>
      </p:sp>
      <p:sp>
        <p:nvSpPr>
          <p:cNvPr id="14" name="Tekstin paikkamerkki 12">
            <a:extLst>
              <a:ext uri="{FF2B5EF4-FFF2-40B4-BE49-F238E27FC236}">
                <a16:creationId xmlns:a16="http://schemas.microsoft.com/office/drawing/2014/main" id="{52D370C2-76E7-4987-ABA3-93770A0F778F}"/>
              </a:ext>
            </a:extLst>
          </p:cNvPr>
          <p:cNvSpPr>
            <a:spLocks noGrp="1"/>
          </p:cNvSpPr>
          <p:nvPr>
            <p:ph type="body" sz="quarter" idx="21" hasCustomPrompt="1"/>
          </p:nvPr>
        </p:nvSpPr>
        <p:spPr>
          <a:xfrm>
            <a:off x="504527" y="1077240"/>
            <a:ext cx="7354594" cy="718903"/>
          </a:xfrm>
          <a:prstGeom prst="rect">
            <a:avLst/>
          </a:prstGeom>
          <a:noFill/>
        </p:spPr>
        <p:txBody>
          <a:bodyPr rtlCol="0" anchor="t"/>
          <a:lstStyle>
            <a:lvl1pPr marL="0" indent="0">
              <a:lnSpc>
                <a:spcPct val="100000"/>
              </a:lnSpc>
              <a:buNone/>
              <a:defRPr sz="2400" b="1" i="0" cap="none" spc="0" baseline="0">
                <a:solidFill>
                  <a:schemeClr val="bg1"/>
                </a:solidFill>
                <a:latin typeface="Arial" panose="020B0604020202020204" pitchFamily="34" charset="0"/>
              </a:defRPr>
            </a:lvl1pPr>
          </a:lstStyle>
          <a:p>
            <a:pPr lvl="0" rtl="0"/>
            <a:r>
              <a:rPr lang="fi-FI" noProof="0" dirty="0"/>
              <a:t>Lisää alaotsikko tähän napsauttamalla</a:t>
            </a:r>
          </a:p>
        </p:txBody>
      </p:sp>
      <p:pic>
        <p:nvPicPr>
          <p:cNvPr id="19" name="Kuva 18">
            <a:extLst>
              <a:ext uri="{FF2B5EF4-FFF2-40B4-BE49-F238E27FC236}">
                <a16:creationId xmlns:a16="http://schemas.microsoft.com/office/drawing/2014/main" id="{86FC9468-C064-4402-BC5B-4C0A53259954}"/>
              </a:ext>
            </a:extLst>
          </p:cNvPr>
          <p:cNvPicPr>
            <a:picLocks noChangeAspect="1"/>
          </p:cNvPicPr>
          <p:nvPr userDrawn="1"/>
        </p:nvPicPr>
        <p:blipFill>
          <a:blip r:embed="rId2"/>
          <a:stretch>
            <a:fillRect/>
          </a:stretch>
        </p:blipFill>
        <p:spPr>
          <a:xfrm>
            <a:off x="496409" y="6118241"/>
            <a:ext cx="1845079" cy="476361"/>
          </a:xfrm>
          <a:prstGeom prst="rect">
            <a:avLst/>
          </a:prstGeom>
        </p:spPr>
      </p:pic>
      <p:sp>
        <p:nvSpPr>
          <p:cNvPr id="20" name="Tekstin paikkamerkki 17">
            <a:extLst>
              <a:ext uri="{FF2B5EF4-FFF2-40B4-BE49-F238E27FC236}">
                <a16:creationId xmlns:a16="http://schemas.microsoft.com/office/drawing/2014/main" id="{50AEF788-C3A5-4161-9808-4C4AAB9D65E1}"/>
              </a:ext>
            </a:extLst>
          </p:cNvPr>
          <p:cNvSpPr>
            <a:spLocks noGrp="1"/>
          </p:cNvSpPr>
          <p:nvPr>
            <p:ph type="body" sz="quarter" idx="41" hasCustomPrompt="1"/>
          </p:nvPr>
        </p:nvSpPr>
        <p:spPr>
          <a:xfrm>
            <a:off x="504526" y="319461"/>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nimi napsauttamalla</a:t>
            </a:r>
          </a:p>
        </p:txBody>
      </p:sp>
      <p:sp>
        <p:nvSpPr>
          <p:cNvPr id="13" name="Kuvan paikkamerkki 7">
            <a:extLst>
              <a:ext uri="{FF2B5EF4-FFF2-40B4-BE49-F238E27FC236}">
                <a16:creationId xmlns:a16="http://schemas.microsoft.com/office/drawing/2014/main" id="{D98A24F9-2897-4F28-B142-274DD1456F6E}"/>
              </a:ext>
            </a:extLst>
          </p:cNvPr>
          <p:cNvSpPr>
            <a:spLocks noGrp="1"/>
          </p:cNvSpPr>
          <p:nvPr>
            <p:ph type="pic" sz="quarter" idx="13" hasCustomPrompt="1"/>
          </p:nvPr>
        </p:nvSpPr>
        <p:spPr>
          <a:xfrm>
            <a:off x="7931536" y="1218755"/>
            <a:ext cx="3454919" cy="2210245"/>
          </a:xfrm>
          <a:prstGeom prst="rect">
            <a:avLst/>
          </a:prstGeom>
          <a:noFill/>
        </p:spPr>
        <p:txBody>
          <a:bodyPr rtlCol="0"/>
          <a:lstStyle>
            <a:lvl1pPr marL="0" indent="0" algn="ctr">
              <a:buNone/>
              <a:defRPr sz="2000"/>
            </a:lvl1pPr>
          </a:lstStyle>
          <a:p>
            <a:pPr rtl="0"/>
            <a:r>
              <a:rPr lang="fi-FI" noProof="0" dirty="0"/>
              <a:t>Lisää valokuva napsauttamalla</a:t>
            </a:r>
          </a:p>
        </p:txBody>
      </p:sp>
      <p:sp>
        <p:nvSpPr>
          <p:cNvPr id="15" name="Kuvan paikkamerkki 7">
            <a:extLst>
              <a:ext uri="{FF2B5EF4-FFF2-40B4-BE49-F238E27FC236}">
                <a16:creationId xmlns:a16="http://schemas.microsoft.com/office/drawing/2014/main" id="{C5C697C3-0AAF-4157-87C4-E94BBA865BD9}"/>
              </a:ext>
            </a:extLst>
          </p:cNvPr>
          <p:cNvSpPr>
            <a:spLocks noGrp="1"/>
          </p:cNvSpPr>
          <p:nvPr>
            <p:ph type="pic" sz="quarter" idx="42" hasCustomPrompt="1"/>
          </p:nvPr>
        </p:nvSpPr>
        <p:spPr>
          <a:xfrm>
            <a:off x="7931537" y="3570515"/>
            <a:ext cx="3454920" cy="2220686"/>
          </a:xfrm>
          <a:prstGeom prst="rect">
            <a:avLst/>
          </a:prstGeom>
          <a:noFill/>
        </p:spPr>
        <p:txBody>
          <a:bodyPr rtlCol="0"/>
          <a:lstStyle>
            <a:lvl1pPr marL="0" indent="0" algn="ctr">
              <a:buNone/>
              <a:defRPr sz="2000"/>
            </a:lvl1pPr>
          </a:lstStyle>
          <a:p>
            <a:pPr rtl="0"/>
            <a:r>
              <a:rPr lang="fi-FI" noProof="0" dirty="0"/>
              <a:t>Lisää valokuva napsauttamalla</a:t>
            </a:r>
          </a:p>
        </p:txBody>
      </p:sp>
    </p:spTree>
    <p:extLst>
      <p:ext uri="{BB962C8B-B14F-4D97-AF65-F5344CB8AC3E}">
        <p14:creationId xmlns:p14="http://schemas.microsoft.com/office/powerpoint/2010/main" val="3962859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austakuva ja nostoteksti">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ulko, rekka, taivas, ulkokäyttöön tarkoitettu esine&#10;&#10;Kuvaus luotu automaattisesti">
            <a:extLst>
              <a:ext uri="{FF2B5EF4-FFF2-40B4-BE49-F238E27FC236}">
                <a16:creationId xmlns:a16="http://schemas.microsoft.com/office/drawing/2014/main" id="{146A2B5C-5D67-4653-B6CA-F25998C1A785}"/>
              </a:ext>
            </a:extLst>
          </p:cNvPr>
          <p:cNvPicPr>
            <a:picLocks noChangeAspect="1"/>
          </p:cNvPicPr>
          <p:nvPr userDrawn="1"/>
        </p:nvPicPr>
        <p:blipFill>
          <a:blip r:embed="rId2"/>
          <a:stretch>
            <a:fillRect/>
          </a:stretch>
        </p:blipFill>
        <p:spPr>
          <a:xfrm>
            <a:off x="20395" y="-488237"/>
            <a:ext cx="12171605" cy="7821365"/>
          </a:xfrm>
          <a:prstGeom prst="rect">
            <a:avLst/>
          </a:prstGeom>
        </p:spPr>
      </p:pic>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7" name="Kuva 6">
            <a:extLst>
              <a:ext uri="{FF2B5EF4-FFF2-40B4-BE49-F238E27FC236}">
                <a16:creationId xmlns:a16="http://schemas.microsoft.com/office/drawing/2014/main" id="{B72A829C-2976-4990-8596-57F4EA8381FE}"/>
              </a:ext>
            </a:extLst>
          </p:cNvPr>
          <p:cNvPicPr>
            <a:picLocks noChangeAspect="1"/>
          </p:cNvPicPr>
          <p:nvPr userDrawn="1"/>
        </p:nvPicPr>
        <p:blipFill>
          <a:blip r:embed="rId3"/>
          <a:stretch>
            <a:fillRect/>
          </a:stretch>
        </p:blipFill>
        <p:spPr>
          <a:xfrm>
            <a:off x="496409" y="6118241"/>
            <a:ext cx="1845079" cy="476361"/>
          </a:xfrm>
          <a:prstGeom prst="rect">
            <a:avLst/>
          </a:prstGeom>
        </p:spPr>
      </p:pic>
      <p:sp>
        <p:nvSpPr>
          <p:cNvPr id="15" name="Tekstin paikkamerkki 17">
            <a:extLst>
              <a:ext uri="{FF2B5EF4-FFF2-40B4-BE49-F238E27FC236}">
                <a16:creationId xmlns:a16="http://schemas.microsoft.com/office/drawing/2014/main" id="{C03A8B4E-AC33-4161-9876-BC38FD1DC6E6}"/>
              </a:ext>
            </a:extLst>
          </p:cNvPr>
          <p:cNvSpPr>
            <a:spLocks noGrp="1"/>
          </p:cNvSpPr>
          <p:nvPr>
            <p:ph type="body" sz="quarter" idx="41" hasCustomPrompt="1"/>
          </p:nvPr>
        </p:nvSpPr>
        <p:spPr>
          <a:xfrm>
            <a:off x="2341487" y="4249271"/>
            <a:ext cx="8460983" cy="4392706"/>
          </a:xfrm>
          <a:prstGeom prst="rect">
            <a:avLst/>
          </a:prstGeom>
        </p:spPr>
        <p:txBody>
          <a:bodyPr rtlCol="0" anchor="t"/>
          <a:lstStyle>
            <a:lvl1pPr marL="0" indent="0" algn="l">
              <a:spcBef>
                <a:spcPts val="0"/>
              </a:spcBef>
              <a:buNone/>
              <a:defRPr sz="3800" b="1" i="0" cap="none" spc="100" baseline="0">
                <a:solidFill>
                  <a:schemeClr val="bg1"/>
                </a:solidFill>
                <a:latin typeface="Arial Black" panose="020B0A04020102020204" pitchFamily="34" charset="0"/>
              </a:defRPr>
            </a:lvl1pPr>
          </a:lstStyle>
          <a:p>
            <a:pPr lvl="0" rtl="0"/>
            <a:r>
              <a:rPr lang="fi-FI" noProof="0" dirty="0"/>
              <a:t>Lisää teksti napsauttamalla</a:t>
            </a:r>
          </a:p>
        </p:txBody>
      </p:sp>
    </p:spTree>
    <p:extLst>
      <p:ext uri="{BB962C8B-B14F-4D97-AF65-F5344CB8AC3E}">
        <p14:creationId xmlns:p14="http://schemas.microsoft.com/office/powerpoint/2010/main" val="3210209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iitosdia">
    <p:bg>
      <p:bgPr>
        <a:solidFill>
          <a:schemeClr val="accent2"/>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B156BB27-2C3B-46D5-B24D-93D682A36F1D}"/>
              </a:ext>
            </a:extLst>
          </p:cNvPr>
          <p:cNvPicPr>
            <a:picLocks noChangeAspect="1"/>
          </p:cNvPicPr>
          <p:nvPr userDrawn="1"/>
        </p:nvPicPr>
        <p:blipFill>
          <a:blip r:embed="rId2"/>
          <a:stretch>
            <a:fillRect/>
          </a:stretch>
        </p:blipFill>
        <p:spPr>
          <a:xfrm>
            <a:off x="1280673" y="1947162"/>
            <a:ext cx="4554070" cy="1175766"/>
          </a:xfrm>
          <a:prstGeom prst="rect">
            <a:avLst/>
          </a:prstGeom>
        </p:spPr>
      </p:pic>
      <p:sp>
        <p:nvSpPr>
          <p:cNvPr id="13" name="Tekstin paikkamerkki 12">
            <a:extLst>
              <a:ext uri="{FF2B5EF4-FFF2-40B4-BE49-F238E27FC236}">
                <a16:creationId xmlns:a16="http://schemas.microsoft.com/office/drawing/2014/main" id="{4A226FDD-CCC0-4218-B2A1-20021C62DE40}"/>
              </a:ext>
            </a:extLst>
          </p:cNvPr>
          <p:cNvSpPr>
            <a:spLocks noGrp="1"/>
          </p:cNvSpPr>
          <p:nvPr>
            <p:ph type="body" sz="quarter" idx="15" hasCustomPrompt="1"/>
          </p:nvPr>
        </p:nvSpPr>
        <p:spPr>
          <a:xfrm>
            <a:off x="1235848" y="3735073"/>
            <a:ext cx="10290108" cy="2993105"/>
          </a:xfrm>
          <a:prstGeom prst="rect">
            <a:avLst/>
          </a:prstGeom>
          <a:noFill/>
        </p:spPr>
        <p:txBody>
          <a:bodyPr rtlCol="0" anchor="t"/>
          <a:lstStyle>
            <a:lvl1pPr marL="0" indent="0">
              <a:lnSpc>
                <a:spcPct val="100000"/>
              </a:lnSpc>
              <a:buNone/>
              <a:defRPr sz="2800" i="0" cap="none" spc="100" baseline="0">
                <a:solidFill>
                  <a:schemeClr val="tx2"/>
                </a:solidFill>
                <a:latin typeface="Arial Black" panose="020B0A04020102020204" pitchFamily="34" charset="0"/>
              </a:defRPr>
            </a:lvl1pPr>
          </a:lstStyle>
          <a:p>
            <a:pPr lvl="0" rtl="0"/>
            <a:r>
              <a:rPr lang="fi-FI" noProof="0" dirty="0"/>
              <a:t>Lisää kiitosteksti tms.</a:t>
            </a:r>
          </a:p>
        </p:txBody>
      </p:sp>
    </p:spTree>
    <p:extLst>
      <p:ext uri="{BB962C8B-B14F-4D97-AF65-F5344CB8AC3E}">
        <p14:creationId xmlns:p14="http://schemas.microsoft.com/office/powerpoint/2010/main" val="327884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ustakuva ja nostoteksti">
    <p:bg>
      <p:bgPr>
        <a:solidFill>
          <a:schemeClr val="bg1"/>
        </a:solidFill>
        <a:effectLst/>
      </p:bgPr>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12192000" cy="6858000"/>
          </a:xfrm>
          <a:prstGeom prst="rect">
            <a:avLst/>
          </a:prstGeom>
          <a:solidFill>
            <a:schemeClr val="bg2"/>
          </a:solidFill>
        </p:spPr>
        <p:txBody>
          <a:bodyPr rtlCol="0"/>
          <a:lstStyle>
            <a:lvl1pPr marL="0" indent="0" algn="ctr">
              <a:buNone/>
              <a:defRPr sz="2000" baseline="0"/>
            </a:lvl1pPr>
          </a:lstStyle>
          <a:p>
            <a:pPr rtl="0"/>
            <a:r>
              <a:rPr lang="fi-FI" noProof="0" dirty="0"/>
              <a:t>Lisää valokuva napsauttamalla</a:t>
            </a:r>
          </a:p>
        </p:txBody>
      </p:sp>
      <p:sp>
        <p:nvSpPr>
          <p:cNvPr id="6" name="Dian numeron paikkamerkki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fi-FI" noProof="0" smtClean="0"/>
              <a:pPr/>
              <a:t>‹#›</a:t>
            </a:fld>
            <a:endParaRPr lang="fi-FI" noProof="0"/>
          </a:p>
        </p:txBody>
      </p:sp>
      <p:pic>
        <p:nvPicPr>
          <p:cNvPr id="7" name="Kuva 6">
            <a:extLst>
              <a:ext uri="{FF2B5EF4-FFF2-40B4-BE49-F238E27FC236}">
                <a16:creationId xmlns:a16="http://schemas.microsoft.com/office/drawing/2014/main" id="{B72A829C-2976-4990-8596-57F4EA8381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09" y="6118241"/>
            <a:ext cx="1845079" cy="476361"/>
          </a:xfrm>
          <a:prstGeom prst="rect">
            <a:avLst/>
          </a:prstGeom>
        </p:spPr>
      </p:pic>
      <p:sp>
        <p:nvSpPr>
          <p:cNvPr id="15" name="Tekstin paikkamerkki 17">
            <a:extLst>
              <a:ext uri="{FF2B5EF4-FFF2-40B4-BE49-F238E27FC236}">
                <a16:creationId xmlns:a16="http://schemas.microsoft.com/office/drawing/2014/main" id="{C03A8B4E-AC33-4161-9876-BC38FD1DC6E6}"/>
              </a:ext>
            </a:extLst>
          </p:cNvPr>
          <p:cNvSpPr>
            <a:spLocks noGrp="1"/>
          </p:cNvSpPr>
          <p:nvPr>
            <p:ph type="body" sz="quarter" idx="41" hasCustomPrompt="1"/>
          </p:nvPr>
        </p:nvSpPr>
        <p:spPr>
          <a:xfrm>
            <a:off x="496410" y="1013012"/>
            <a:ext cx="4945166" cy="4392706"/>
          </a:xfrm>
          <a:prstGeom prst="rect">
            <a:avLst/>
          </a:prstGeom>
        </p:spPr>
        <p:txBody>
          <a:bodyPr rtlCol="0" anchor="t"/>
          <a:lstStyle>
            <a:lvl1pPr marL="0" indent="0" algn="l">
              <a:spcBef>
                <a:spcPts val="0"/>
              </a:spcBef>
              <a:buNone/>
              <a:defRPr sz="3800" b="1" i="0" cap="none" spc="0" baseline="0">
                <a:solidFill>
                  <a:schemeClr val="bg1"/>
                </a:solidFill>
                <a:latin typeface="Arial Black" panose="020B0A04020102020204" pitchFamily="34" charset="0"/>
              </a:defRPr>
            </a:lvl1pPr>
          </a:lstStyle>
          <a:p>
            <a:pPr lvl="0" rtl="0"/>
            <a:r>
              <a:rPr lang="fi-FI" noProof="0" dirty="0"/>
              <a:t>Lisää teksti napsauttamalla</a:t>
            </a:r>
          </a:p>
        </p:txBody>
      </p:sp>
      <p:sp>
        <p:nvSpPr>
          <p:cNvPr id="9" name="Kuvan paikkamerkki 40">
            <a:extLst>
              <a:ext uri="{FF2B5EF4-FFF2-40B4-BE49-F238E27FC236}">
                <a16:creationId xmlns:a16="http://schemas.microsoft.com/office/drawing/2014/main" id="{931B3C70-59F6-4CE6-BC68-5037309C60CC}"/>
              </a:ext>
            </a:extLst>
          </p:cNvPr>
          <p:cNvSpPr>
            <a:spLocks noGrp="1"/>
          </p:cNvSpPr>
          <p:nvPr>
            <p:ph type="pic" sz="quarter" idx="42" hasCustomPrompt="1"/>
          </p:nvPr>
        </p:nvSpPr>
        <p:spPr>
          <a:xfrm>
            <a:off x="496409" y="5895632"/>
            <a:ext cx="1845079" cy="774110"/>
          </a:xfrm>
          <a:prstGeom prst="rect">
            <a:avLst/>
          </a:prstGeom>
          <a:no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dirty="0"/>
              <a:t>Lisää tai vedä ja pudota </a:t>
            </a:r>
            <a:br>
              <a:rPr lang="fi-FI" dirty="0"/>
            </a:br>
            <a:r>
              <a:rPr lang="fi-FI" dirty="0"/>
              <a:t>logo tähän</a:t>
            </a:r>
          </a:p>
        </p:txBody>
      </p:sp>
    </p:spTree>
    <p:extLst>
      <p:ext uri="{BB962C8B-B14F-4D97-AF65-F5344CB8AC3E}">
        <p14:creationId xmlns:p14="http://schemas.microsoft.com/office/powerpoint/2010/main" val="9194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ljän asian esittely">
    <p:bg>
      <p:bgPr>
        <a:solidFill>
          <a:schemeClr val="bg1"/>
        </a:solidFill>
        <a:effectLst/>
      </p:bgPr>
    </p:bg>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944172"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1" name="Tekstin paikkamerkki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944170"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12" name="Tekstin paikkamerkki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944170"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13" name="Kuvan paikkamerkki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3582316"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6" name="Kuvan paikkamerkki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6220462"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19" name="Kuvan paikkamerkki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8858606" y="1163817"/>
            <a:ext cx="2357652" cy="2374036"/>
          </a:xfrm>
          <a:prstGeom prst="rect">
            <a:avLst/>
          </a:prstGeom>
        </p:spPr>
        <p:txBody>
          <a:bodyPr rtlCol="0"/>
          <a:lstStyle>
            <a:lvl1pPr marL="0" indent="0" algn="ctr">
              <a:buNone/>
              <a:defRPr sz="1800" baseline="0"/>
            </a:lvl1pPr>
          </a:lstStyle>
          <a:p>
            <a:pPr rtl="0"/>
            <a:r>
              <a:rPr lang="fi-FI" noProof="0" dirty="0"/>
              <a:t>Lisää valokuva napsauttamalla</a:t>
            </a:r>
          </a:p>
        </p:txBody>
      </p:sp>
      <p:sp>
        <p:nvSpPr>
          <p:cNvPr id="7" name="Dian numeron paikkamerkki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tx2"/>
                </a:solidFill>
              </a:defRPr>
            </a:lvl1pPr>
          </a:lstStyle>
          <a:p>
            <a:fld id="{7A9E80BB-C0DF-4F1B-8821-E3FD53412EFF}" type="slidenum">
              <a:rPr lang="fi-FI" smtClean="0"/>
              <a:pPr/>
              <a:t>‹#›</a:t>
            </a:fld>
            <a:endParaRPr lang="fi-FI" dirty="0"/>
          </a:p>
        </p:txBody>
      </p:sp>
      <p:sp>
        <p:nvSpPr>
          <p:cNvPr id="5" name="Päivämäärän paikkamerkki 4">
            <a:extLst>
              <a:ext uri="{FF2B5EF4-FFF2-40B4-BE49-F238E27FC236}">
                <a16:creationId xmlns:a16="http://schemas.microsoft.com/office/drawing/2014/main" id="{115C860E-9305-4F6A-96A9-2F014B27B2D6}"/>
              </a:ext>
            </a:extLst>
          </p:cNvPr>
          <p:cNvSpPr>
            <a:spLocks noGrp="1"/>
          </p:cNvSpPr>
          <p:nvPr>
            <p:ph type="dt" sz="half" idx="10"/>
          </p:nvPr>
        </p:nvSpPr>
        <p:spPr>
          <a:xfrm>
            <a:off x="9329057" y="6355975"/>
            <a:ext cx="2743200" cy="365125"/>
          </a:xfrm>
          <a:prstGeom prst="rect">
            <a:avLst/>
          </a:prstGeom>
        </p:spPr>
        <p:txBody>
          <a:bodyPr rtlCol="0"/>
          <a:lstStyle>
            <a:lvl1pPr>
              <a:defRPr>
                <a:solidFill>
                  <a:schemeClr val="tx1"/>
                </a:solidFill>
              </a:defRPr>
            </a:lvl1pPr>
          </a:lstStyle>
          <a:p>
            <a:endParaRPr lang="fi-FI" dirty="0">
              <a:solidFill>
                <a:schemeClr val="tx2"/>
              </a:solidFill>
            </a:endParaRPr>
          </a:p>
        </p:txBody>
      </p:sp>
      <p:sp>
        <p:nvSpPr>
          <p:cNvPr id="23" name="Tekstin paikkamerkki 17">
            <a:extLst>
              <a:ext uri="{FF2B5EF4-FFF2-40B4-BE49-F238E27FC236}">
                <a16:creationId xmlns:a16="http://schemas.microsoft.com/office/drawing/2014/main" id="{BAEB62B2-AB9D-4C99-A3AC-FBFE7BB4FB68}"/>
              </a:ext>
            </a:extLst>
          </p:cNvPr>
          <p:cNvSpPr>
            <a:spLocks noGrp="1"/>
          </p:cNvSpPr>
          <p:nvPr>
            <p:ph type="body" sz="quarter" idx="36" hasCustomPrompt="1"/>
          </p:nvPr>
        </p:nvSpPr>
        <p:spPr>
          <a:xfrm>
            <a:off x="3582316"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25" name="Tekstin paikkamerkki 17">
            <a:extLst>
              <a:ext uri="{FF2B5EF4-FFF2-40B4-BE49-F238E27FC236}">
                <a16:creationId xmlns:a16="http://schemas.microsoft.com/office/drawing/2014/main" id="{FB17243F-E9EB-4871-BD71-6F1AEC316096}"/>
              </a:ext>
            </a:extLst>
          </p:cNvPr>
          <p:cNvSpPr>
            <a:spLocks noGrp="1"/>
          </p:cNvSpPr>
          <p:nvPr>
            <p:ph type="body" sz="quarter" idx="38" hasCustomPrompt="1"/>
          </p:nvPr>
        </p:nvSpPr>
        <p:spPr>
          <a:xfrm>
            <a:off x="6251590"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sp>
        <p:nvSpPr>
          <p:cNvPr id="27" name="Tekstin paikkamerkki 17">
            <a:extLst>
              <a:ext uri="{FF2B5EF4-FFF2-40B4-BE49-F238E27FC236}">
                <a16:creationId xmlns:a16="http://schemas.microsoft.com/office/drawing/2014/main" id="{06945F11-820D-4BA7-A1FB-0EA39C3330D8}"/>
              </a:ext>
            </a:extLst>
          </p:cNvPr>
          <p:cNvSpPr>
            <a:spLocks noGrp="1"/>
          </p:cNvSpPr>
          <p:nvPr>
            <p:ph type="body" sz="quarter" idx="40" hasCustomPrompt="1"/>
          </p:nvPr>
        </p:nvSpPr>
        <p:spPr>
          <a:xfrm>
            <a:off x="8858606" y="3808649"/>
            <a:ext cx="2357652" cy="475149"/>
          </a:xfrm>
          <a:prstGeom prst="rect">
            <a:avLst/>
          </a:prstGeom>
        </p:spPr>
        <p:txBody>
          <a:bodyPr rtlCol="0" anchor="b"/>
          <a:lstStyle>
            <a:lvl1pPr marL="0" indent="0" algn="l">
              <a:buNone/>
              <a:defRPr sz="1800" b="1" i="0" cap="none" spc="100" baseline="0">
                <a:solidFill>
                  <a:schemeClr val="accent2"/>
                </a:solidFill>
                <a:latin typeface="Arial" panose="020B0604020202020204" pitchFamily="34" charset="0"/>
              </a:defRPr>
            </a:lvl1pPr>
          </a:lstStyle>
          <a:p>
            <a:pPr lvl="0" rtl="0"/>
            <a:r>
              <a:rPr lang="fi-FI" noProof="0" dirty="0"/>
              <a:t>Lisää teksti napsauttamalla</a:t>
            </a:r>
          </a:p>
        </p:txBody>
      </p:sp>
      <p:pic>
        <p:nvPicPr>
          <p:cNvPr id="18" name="Kuva 17">
            <a:extLst>
              <a:ext uri="{FF2B5EF4-FFF2-40B4-BE49-F238E27FC236}">
                <a16:creationId xmlns:a16="http://schemas.microsoft.com/office/drawing/2014/main" id="{D4351298-1EB7-4CA7-B967-2F9C3B772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219" y="6124607"/>
            <a:ext cx="1845079" cy="476360"/>
          </a:xfrm>
          <a:prstGeom prst="rect">
            <a:avLst/>
          </a:prstGeom>
        </p:spPr>
      </p:pic>
      <p:sp>
        <p:nvSpPr>
          <p:cNvPr id="28" name="Tekstin paikkamerkki 17">
            <a:extLst>
              <a:ext uri="{FF2B5EF4-FFF2-40B4-BE49-F238E27FC236}">
                <a16:creationId xmlns:a16="http://schemas.microsoft.com/office/drawing/2014/main" id="{45407D00-466B-447D-B3C2-CED0636A89C1}"/>
              </a:ext>
            </a:extLst>
          </p:cNvPr>
          <p:cNvSpPr>
            <a:spLocks noGrp="1"/>
          </p:cNvSpPr>
          <p:nvPr>
            <p:ph type="body" sz="quarter" idx="41" hasCustomPrompt="1"/>
          </p:nvPr>
        </p:nvSpPr>
        <p:spPr>
          <a:xfrm>
            <a:off x="944170" y="300045"/>
            <a:ext cx="10272088" cy="745380"/>
          </a:xfrm>
          <a:prstGeom prst="rect">
            <a:avLst/>
          </a:prstGeom>
        </p:spPr>
        <p:txBody>
          <a:bodyPr rtlCol="0" anchor="b"/>
          <a:lstStyle>
            <a:lvl1pPr marL="0" indent="0" algn="l">
              <a:buNone/>
              <a:defRPr sz="3800" b="1" i="0" cap="none" spc="0" baseline="0">
                <a:solidFill>
                  <a:schemeClr val="tx2"/>
                </a:solidFill>
                <a:latin typeface="Arial" panose="020B0604020202020204" pitchFamily="34" charset="0"/>
              </a:defRPr>
            </a:lvl1pPr>
          </a:lstStyle>
          <a:p>
            <a:pPr lvl="0" rtl="0"/>
            <a:r>
              <a:rPr lang="fi-FI" noProof="0" dirty="0"/>
              <a:t>Lisää nimi napsauttamalla</a:t>
            </a:r>
          </a:p>
        </p:txBody>
      </p:sp>
      <p:sp>
        <p:nvSpPr>
          <p:cNvPr id="20" name="Tekstin paikkamerkki 17">
            <a:extLst>
              <a:ext uri="{FF2B5EF4-FFF2-40B4-BE49-F238E27FC236}">
                <a16:creationId xmlns:a16="http://schemas.microsoft.com/office/drawing/2014/main" id="{5C5D5741-1A31-4335-ADC1-A00A12195735}"/>
              </a:ext>
            </a:extLst>
          </p:cNvPr>
          <p:cNvSpPr>
            <a:spLocks noGrp="1"/>
          </p:cNvSpPr>
          <p:nvPr>
            <p:ph type="body" sz="quarter" idx="42" hasCustomPrompt="1"/>
          </p:nvPr>
        </p:nvSpPr>
        <p:spPr>
          <a:xfrm>
            <a:off x="3582316"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1" name="Tekstin paikkamerkki 17">
            <a:extLst>
              <a:ext uri="{FF2B5EF4-FFF2-40B4-BE49-F238E27FC236}">
                <a16:creationId xmlns:a16="http://schemas.microsoft.com/office/drawing/2014/main" id="{69348953-D8F6-44EA-8DEF-591A9A879D0C}"/>
              </a:ext>
            </a:extLst>
          </p:cNvPr>
          <p:cNvSpPr>
            <a:spLocks noGrp="1"/>
          </p:cNvSpPr>
          <p:nvPr>
            <p:ph type="body" sz="quarter" idx="43" hasCustomPrompt="1"/>
          </p:nvPr>
        </p:nvSpPr>
        <p:spPr>
          <a:xfrm>
            <a:off x="6251590"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2" name="Tekstin paikkamerkki 17">
            <a:extLst>
              <a:ext uri="{FF2B5EF4-FFF2-40B4-BE49-F238E27FC236}">
                <a16:creationId xmlns:a16="http://schemas.microsoft.com/office/drawing/2014/main" id="{04920108-C785-4069-8663-6D71B61D9511}"/>
              </a:ext>
            </a:extLst>
          </p:cNvPr>
          <p:cNvSpPr>
            <a:spLocks noGrp="1"/>
          </p:cNvSpPr>
          <p:nvPr>
            <p:ph type="body" sz="quarter" idx="44" hasCustomPrompt="1"/>
          </p:nvPr>
        </p:nvSpPr>
        <p:spPr>
          <a:xfrm>
            <a:off x="8858606" y="4310740"/>
            <a:ext cx="2357652" cy="1687290"/>
          </a:xfrm>
          <a:prstGeom prst="rect">
            <a:avLst/>
          </a:prstGeom>
        </p:spPr>
        <p:txBody>
          <a:bodyPr rtlCol="0"/>
          <a:lstStyle>
            <a:lvl1pPr marL="0" indent="0" algn="l">
              <a:lnSpc>
                <a:spcPct val="80000"/>
              </a:lnSpc>
              <a:spcBef>
                <a:spcPts val="0"/>
              </a:spcBef>
              <a:buNone/>
              <a:defRPr sz="1800" b="0" i="0" cap="none" spc="0" baseline="0">
                <a:solidFill>
                  <a:schemeClr val="tx1"/>
                </a:solidFill>
                <a:latin typeface="Arial" panose="020B0604020202020204" pitchFamily="34" charset="0"/>
              </a:defRPr>
            </a:lvl1pPr>
          </a:lstStyle>
          <a:p>
            <a:pPr lvl="0" rtl="0"/>
            <a:r>
              <a:rPr lang="fi-FI" noProof="0" dirty="0"/>
              <a:t>Kirjoita teksti napsauttamalla</a:t>
            </a:r>
          </a:p>
        </p:txBody>
      </p:sp>
      <p:sp>
        <p:nvSpPr>
          <p:cNvPr id="24" name="Alatunnisteen paikkamerkki 4">
            <a:extLst>
              <a:ext uri="{FF2B5EF4-FFF2-40B4-BE49-F238E27FC236}">
                <a16:creationId xmlns:a16="http://schemas.microsoft.com/office/drawing/2014/main" id="{FD359C16-D15D-431F-ACE1-6ABC964A9AF8}"/>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Tree>
    <p:extLst>
      <p:ext uri="{BB962C8B-B14F-4D97-AF65-F5344CB8AC3E}">
        <p14:creationId xmlns:p14="http://schemas.microsoft.com/office/powerpoint/2010/main" val="124345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5.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242C545-ABF3-4111-9C70-0C513622F8E9}"/>
              </a:ext>
            </a:extLst>
          </p:cNvPr>
          <p:cNvSpPr>
            <a:spLocks noGrp="1"/>
          </p:cNvSpPr>
          <p:nvPr>
            <p:ph type="dt" sz="half" idx="2"/>
          </p:nvPr>
        </p:nvSpPr>
        <p:spPr>
          <a:xfrm>
            <a:off x="9329057" y="6355975"/>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5" name="Alatunnisteen paikkamerkki 4">
            <a:extLst>
              <a:ext uri="{FF2B5EF4-FFF2-40B4-BE49-F238E27FC236}">
                <a16:creationId xmlns:a16="http://schemas.microsoft.com/office/drawing/2014/main" id="{C2EA851B-24D4-40F7-88DA-C06AE1709619}"/>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
        <p:nvSpPr>
          <p:cNvPr id="6" name="Dian numeron paikkamerkki 5">
            <a:extLst>
              <a:ext uri="{FF2B5EF4-FFF2-40B4-BE49-F238E27FC236}">
                <a16:creationId xmlns:a16="http://schemas.microsoft.com/office/drawing/2014/main" id="{2B107E50-40B2-4772-B85C-0CC91BEBC202}"/>
              </a:ext>
            </a:extLst>
          </p:cNvPr>
          <p:cNvSpPr>
            <a:spLocks noGrp="1"/>
          </p:cNvSpPr>
          <p:nvPr>
            <p:ph type="sldNum" sz="quarter" idx="4"/>
          </p:nvPr>
        </p:nvSpPr>
        <p:spPr>
          <a:xfrm>
            <a:off x="11695590" y="136899"/>
            <a:ext cx="496410" cy="365125"/>
          </a:xfrm>
          <a:prstGeom prst="rect">
            <a:avLst/>
          </a:prstGeom>
        </p:spPr>
        <p:txBody>
          <a:bodyPr vert="horz" lIns="91440" tIns="45720" rIns="91440" bIns="45720" rtlCol="0" anchor="ctr"/>
          <a:lstStyle>
            <a:lvl1pPr algn="l">
              <a:defRPr sz="1000" b="1" spc="200" baseline="0">
                <a:solidFill>
                  <a:schemeClr val="tx1"/>
                </a:solidFill>
                <a:latin typeface="+mj-lt"/>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11004965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69" r:id="rId3"/>
    <p:sldLayoutId id="2147483660" r:id="rId4"/>
    <p:sldLayoutId id="2147483664" r:id="rId5"/>
    <p:sldLayoutId id="2147483665" r:id="rId6"/>
    <p:sldLayoutId id="2147483666" r:id="rId7"/>
    <p:sldLayoutId id="2147483650" r:id="rId8"/>
    <p:sldLayoutId id="2147483673" r:id="rId9"/>
    <p:sldLayoutId id="2147483675" r:id="rId10"/>
    <p:sldLayoutId id="2147483678" r:id="rId11"/>
    <p:sldLayoutId id="2147483652" r:id="rId12"/>
    <p:sldLayoutId id="2147483679" r:id="rId13"/>
    <p:sldLayoutId id="2147483651" r:id="rId14"/>
    <p:sldLayoutId id="2147483676" r:id="rId15"/>
    <p:sldLayoutId id="2147483671" r:id="rId16"/>
    <p:sldLayoutId id="2147483670" r:id="rId17"/>
    <p:sldLayoutId id="2147483677" r:id="rId18"/>
    <p:sldLayoutId id="2147483680" r:id="rId19"/>
    <p:sldLayoutId id="2147483667" r:id="rId20"/>
    <p:sldLayoutId id="2147483672" r:id="rId21"/>
    <p:sldLayoutId id="2147483661" r:id="rId22"/>
    <p:sldLayoutId id="2147483681" r:id="rId23"/>
    <p:sldLayoutId id="2147483691" r:id="rId24"/>
    <p:sldLayoutId id="2147483692"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242C545-ABF3-4111-9C70-0C513622F8E9}"/>
              </a:ext>
            </a:extLst>
          </p:cNvPr>
          <p:cNvSpPr>
            <a:spLocks noGrp="1"/>
          </p:cNvSpPr>
          <p:nvPr>
            <p:ph type="dt" sz="half" idx="2"/>
          </p:nvPr>
        </p:nvSpPr>
        <p:spPr>
          <a:xfrm>
            <a:off x="9329057" y="6355975"/>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5" name="Alatunnisteen paikkamerkki 4">
            <a:extLst>
              <a:ext uri="{FF2B5EF4-FFF2-40B4-BE49-F238E27FC236}">
                <a16:creationId xmlns:a16="http://schemas.microsoft.com/office/drawing/2014/main" id="{C2EA851B-24D4-40F7-88DA-C06AE1709619}"/>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
        <p:nvSpPr>
          <p:cNvPr id="6" name="Dian numeron paikkamerkki 5">
            <a:extLst>
              <a:ext uri="{FF2B5EF4-FFF2-40B4-BE49-F238E27FC236}">
                <a16:creationId xmlns:a16="http://schemas.microsoft.com/office/drawing/2014/main" id="{2B107E50-40B2-4772-B85C-0CC91BEBC202}"/>
              </a:ext>
            </a:extLst>
          </p:cNvPr>
          <p:cNvSpPr>
            <a:spLocks noGrp="1"/>
          </p:cNvSpPr>
          <p:nvPr>
            <p:ph type="sldNum" sz="quarter" idx="4"/>
          </p:nvPr>
        </p:nvSpPr>
        <p:spPr>
          <a:xfrm>
            <a:off x="11695590" y="136899"/>
            <a:ext cx="496410" cy="365125"/>
          </a:xfrm>
          <a:prstGeom prst="rect">
            <a:avLst/>
          </a:prstGeom>
        </p:spPr>
        <p:txBody>
          <a:bodyPr vert="horz" lIns="91440" tIns="45720" rIns="91440" bIns="45720" rtlCol="0" anchor="ctr"/>
          <a:lstStyle>
            <a:lvl1pPr algn="l">
              <a:defRPr sz="1000" b="1" spc="200" baseline="0">
                <a:solidFill>
                  <a:schemeClr val="tx1"/>
                </a:solidFill>
                <a:latin typeface="+mj-lt"/>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16805001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7" r:id="rId6"/>
    <p:sldLayoutId id="2147483718" r:id="rId7"/>
    <p:sldLayoutId id="2147483719" r:id="rId8"/>
    <p:sldLayoutId id="2147483720" r:id="rId9"/>
    <p:sldLayoutId id="2147483721" r:id="rId10"/>
    <p:sldLayoutId id="2147483722" r:id="rId11"/>
    <p:sldLayoutId id="2147483723" r:id="rId12"/>
    <p:sldLayoutId id="2147483711" r:id="rId13"/>
    <p:sldLayoutId id="2147483712" r:id="rId14"/>
    <p:sldLayoutId id="214748371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242C545-ABF3-4111-9C70-0C513622F8E9}"/>
              </a:ext>
            </a:extLst>
          </p:cNvPr>
          <p:cNvSpPr>
            <a:spLocks noGrp="1"/>
          </p:cNvSpPr>
          <p:nvPr>
            <p:ph type="dt" sz="half" idx="2"/>
          </p:nvPr>
        </p:nvSpPr>
        <p:spPr>
          <a:xfrm>
            <a:off x="9329057" y="6355975"/>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5" name="Alatunnisteen paikkamerkki 4">
            <a:extLst>
              <a:ext uri="{FF2B5EF4-FFF2-40B4-BE49-F238E27FC236}">
                <a16:creationId xmlns:a16="http://schemas.microsoft.com/office/drawing/2014/main" id="{C2EA851B-24D4-40F7-88DA-C06AE1709619}"/>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
        <p:nvSpPr>
          <p:cNvPr id="6" name="Dian numeron paikkamerkki 5">
            <a:extLst>
              <a:ext uri="{FF2B5EF4-FFF2-40B4-BE49-F238E27FC236}">
                <a16:creationId xmlns:a16="http://schemas.microsoft.com/office/drawing/2014/main" id="{2B107E50-40B2-4772-B85C-0CC91BEBC202}"/>
              </a:ext>
            </a:extLst>
          </p:cNvPr>
          <p:cNvSpPr>
            <a:spLocks noGrp="1"/>
          </p:cNvSpPr>
          <p:nvPr>
            <p:ph type="sldNum" sz="quarter" idx="4"/>
          </p:nvPr>
        </p:nvSpPr>
        <p:spPr>
          <a:xfrm>
            <a:off x="11695590" y="136899"/>
            <a:ext cx="496410" cy="365125"/>
          </a:xfrm>
          <a:prstGeom prst="rect">
            <a:avLst/>
          </a:prstGeom>
        </p:spPr>
        <p:txBody>
          <a:bodyPr vert="horz" lIns="91440" tIns="45720" rIns="91440" bIns="45720" rtlCol="0" anchor="ctr"/>
          <a:lstStyle>
            <a:lvl1pPr algn="l">
              <a:defRPr sz="1000" b="1" spc="200" baseline="0">
                <a:solidFill>
                  <a:schemeClr val="tx1"/>
                </a:solidFill>
                <a:latin typeface="+mj-lt"/>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2524141350"/>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äivämäärän paikkamerkki 3">
            <a:extLst>
              <a:ext uri="{FF2B5EF4-FFF2-40B4-BE49-F238E27FC236}">
                <a16:creationId xmlns:a16="http://schemas.microsoft.com/office/drawing/2014/main" id="{55EE0389-E5C2-BD1C-E8A3-9967270DDD1C}"/>
              </a:ext>
            </a:extLst>
          </p:cNvPr>
          <p:cNvSpPr>
            <a:spLocks noGrp="1"/>
          </p:cNvSpPr>
          <p:nvPr>
            <p:ph type="dt" sz="half" idx="2"/>
          </p:nvPr>
        </p:nvSpPr>
        <p:spPr>
          <a:xfrm>
            <a:off x="217311" y="634964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fld id="{F2D8E878-B334-4C88-B6EF-0F85DB5B1B18}" type="datetimeFigureOut">
              <a:rPr lang="fi-FI" smtClean="0"/>
              <a:pPr/>
              <a:t>17.4.2026</a:t>
            </a:fld>
            <a:endParaRPr lang="fi-FI" dirty="0"/>
          </a:p>
        </p:txBody>
      </p:sp>
      <p:sp>
        <p:nvSpPr>
          <p:cNvPr id="9" name="Alatunnisteen paikkamerkki 4">
            <a:extLst>
              <a:ext uri="{FF2B5EF4-FFF2-40B4-BE49-F238E27FC236}">
                <a16:creationId xmlns:a16="http://schemas.microsoft.com/office/drawing/2014/main" id="{6C3511DF-1C4B-6B40-68BA-B2C6E63456B1}"/>
              </a:ext>
            </a:extLst>
          </p:cNvPr>
          <p:cNvSpPr>
            <a:spLocks noGrp="1"/>
          </p:cNvSpPr>
          <p:nvPr>
            <p:ph type="ftr" sz="quarter" idx="3"/>
          </p:nvPr>
        </p:nvSpPr>
        <p:spPr>
          <a:xfrm>
            <a:off x="1250245" y="6349647"/>
            <a:ext cx="4114800" cy="365125"/>
          </a:xfrm>
          <a:prstGeom prst="rect">
            <a:avLst/>
          </a:prstGeom>
        </p:spPr>
        <p:txBody>
          <a:bodyPr/>
          <a:lstStyle>
            <a:lvl1pPr algn="l">
              <a:defRPr sz="1400">
                <a:latin typeface="Arial" panose="020B0604020202020204" pitchFamily="34" charset="0"/>
                <a:cs typeface="Arial" panose="020B0604020202020204" pitchFamily="34" charset="0"/>
              </a:defRPr>
            </a:lvl1pPr>
          </a:lstStyle>
          <a:p>
            <a:endParaRPr lang="fi-FI" dirty="0"/>
          </a:p>
        </p:txBody>
      </p:sp>
      <p:sp>
        <p:nvSpPr>
          <p:cNvPr id="11" name="Dian numeron paikkamerkki 6">
            <a:extLst>
              <a:ext uri="{FF2B5EF4-FFF2-40B4-BE49-F238E27FC236}">
                <a16:creationId xmlns:a16="http://schemas.microsoft.com/office/drawing/2014/main" id="{4F9AF105-6DA0-D71F-972F-7EED3D8BCE2E}"/>
              </a:ext>
            </a:extLst>
          </p:cNvPr>
          <p:cNvSpPr>
            <a:spLocks noGrp="1"/>
          </p:cNvSpPr>
          <p:nvPr>
            <p:ph type="sldNum" sz="quarter" idx="4"/>
          </p:nvPr>
        </p:nvSpPr>
        <p:spPr>
          <a:xfrm>
            <a:off x="11695590" y="136899"/>
            <a:ext cx="496410" cy="365125"/>
          </a:xfrm>
          <a:prstGeom prst="rect">
            <a:avLst/>
          </a:prstGeom>
        </p:spPr>
        <p:txBody>
          <a:bodyPr rtlCol="0"/>
          <a:lstStyle>
            <a:lvl1pPr>
              <a:defRPr sz="1400">
                <a:solidFill>
                  <a:schemeClr val="tx1"/>
                </a:solidFill>
                <a:latin typeface="Arial" panose="020B0604020202020204" pitchFamily="34" charset="0"/>
                <a:cs typeface="Arial" panose="020B0604020202020204" pitchFamily="34" charset="0"/>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330244108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701" r:id="rId4"/>
    <p:sldLayoutId id="2147483699"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242C545-ABF3-4111-9C70-0C513622F8E9}"/>
              </a:ext>
            </a:extLst>
          </p:cNvPr>
          <p:cNvSpPr>
            <a:spLocks noGrp="1"/>
          </p:cNvSpPr>
          <p:nvPr>
            <p:ph type="dt" sz="half" idx="2"/>
          </p:nvPr>
        </p:nvSpPr>
        <p:spPr>
          <a:xfrm>
            <a:off x="9329057" y="6355975"/>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pPr rtl="0"/>
            <a:endParaRPr lang="fi-FI" noProof="0" dirty="0"/>
          </a:p>
        </p:txBody>
      </p:sp>
      <p:sp>
        <p:nvSpPr>
          <p:cNvPr id="5" name="Alatunnisteen paikkamerkki 4">
            <a:extLst>
              <a:ext uri="{FF2B5EF4-FFF2-40B4-BE49-F238E27FC236}">
                <a16:creationId xmlns:a16="http://schemas.microsoft.com/office/drawing/2014/main" id="{C2EA851B-24D4-40F7-88DA-C06AE1709619}"/>
              </a:ext>
            </a:extLst>
          </p:cNvPr>
          <p:cNvSpPr>
            <a:spLocks noGrp="1"/>
          </p:cNvSpPr>
          <p:nvPr>
            <p:ph type="ftr" sz="quarter" idx="3"/>
          </p:nvPr>
        </p:nvSpPr>
        <p:spPr>
          <a:xfrm>
            <a:off x="7271657" y="6355976"/>
            <a:ext cx="3810473" cy="365125"/>
          </a:xfrm>
          <a:prstGeom prst="rect">
            <a:avLst/>
          </a:prstGeom>
        </p:spPr>
        <p:txBody>
          <a:bodyPr vert="horz" lIns="91440" tIns="45720" rIns="91440" bIns="45720" rtlCol="0" anchor="ctr"/>
          <a:lstStyle>
            <a:lvl1pPr algn="r">
              <a:defRPr sz="1000" b="1" cap="none" spc="200" baseline="0">
                <a:solidFill>
                  <a:schemeClr val="tx2"/>
                </a:solidFill>
                <a:latin typeface="+mj-lt"/>
              </a:defRPr>
            </a:lvl1pPr>
          </a:lstStyle>
          <a:p>
            <a:endParaRPr lang="fi-FI" dirty="0"/>
          </a:p>
        </p:txBody>
      </p:sp>
      <p:sp>
        <p:nvSpPr>
          <p:cNvPr id="6" name="Dian numeron paikkamerkki 5">
            <a:extLst>
              <a:ext uri="{FF2B5EF4-FFF2-40B4-BE49-F238E27FC236}">
                <a16:creationId xmlns:a16="http://schemas.microsoft.com/office/drawing/2014/main" id="{2B107E50-40B2-4772-B85C-0CC91BEBC202}"/>
              </a:ext>
            </a:extLst>
          </p:cNvPr>
          <p:cNvSpPr>
            <a:spLocks noGrp="1"/>
          </p:cNvSpPr>
          <p:nvPr>
            <p:ph type="sldNum" sz="quarter" idx="4"/>
          </p:nvPr>
        </p:nvSpPr>
        <p:spPr>
          <a:xfrm>
            <a:off x="11695590" y="136899"/>
            <a:ext cx="496410" cy="365125"/>
          </a:xfrm>
          <a:prstGeom prst="rect">
            <a:avLst/>
          </a:prstGeom>
        </p:spPr>
        <p:txBody>
          <a:bodyPr vert="horz" lIns="91440" tIns="45720" rIns="91440" bIns="45720" rtlCol="0" anchor="ctr"/>
          <a:lstStyle>
            <a:lvl1pPr algn="l">
              <a:defRPr sz="1000" b="1" spc="200" baseline="0">
                <a:solidFill>
                  <a:schemeClr val="tx1"/>
                </a:solidFill>
                <a:latin typeface="+mj-lt"/>
              </a:defRPr>
            </a:lvl1pPr>
          </a:lstStyle>
          <a:p>
            <a:fld id="{7A9E80BB-C0DF-4F1B-8821-E3FD53412EFF}" type="slidenum">
              <a:rPr lang="fi-FI" smtClean="0"/>
              <a:pPr/>
              <a:t>‹#›</a:t>
            </a:fld>
            <a:endParaRPr lang="fi-FI" dirty="0"/>
          </a:p>
        </p:txBody>
      </p:sp>
    </p:spTree>
    <p:extLst>
      <p:ext uri="{BB962C8B-B14F-4D97-AF65-F5344CB8AC3E}">
        <p14:creationId xmlns:p14="http://schemas.microsoft.com/office/powerpoint/2010/main" val="21839073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ilmastosuunnitelma.fi/"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ruokavirasto.fi/globalassets/tuet/asiointipalvelut/lomakkeet/puutarhakasvien_vaihtoehtoinen_kasvinsuojelu__ennakkosuunnitelma.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ruokavirasto.fi/tuet/maatalous/oppaat/hakuoppaat/hakuoppaat/peltotukien-paivamaarat/peltotukien-paivamaarat-2026/" TargetMode="External"/><Relationship Id="rId7" Type="http://schemas.openxmlformats.org/officeDocument/2006/relationships/hyperlink" Target="https://www.ruokavirasto.fi/tietoa-meista/asiointi/oppaat-ja-lomakkeet/luomun-lomakkeet-ja-ohjeet/" TargetMode="External"/><Relationship Id="rId2" Type="http://schemas.openxmlformats.org/officeDocument/2006/relationships/hyperlink" Target="https://www.ruokavirasto.fi/globalassets/tuet/maatalous/oppaat/hakuoppaat/peltotukiopas/peltotukien-hakuopas-2026_koko-opas-2.4.2026.pdf" TargetMode="External"/><Relationship Id="rId1" Type="http://schemas.openxmlformats.org/officeDocument/2006/relationships/slideLayout" Target="../slideLayouts/slideLayout3.xml"/><Relationship Id="rId6" Type="http://schemas.openxmlformats.org/officeDocument/2006/relationships/hyperlink" Target="https://www.ruokavirasto.fi/tuet/maatalous/peltotuet/ymparistokorvaus/ymparistokorvauksen-sitoumusehdot/ymparistokorvauksen-sitoumusehdot-2026/" TargetMode="External"/><Relationship Id="rId5" Type="http://schemas.openxmlformats.org/officeDocument/2006/relationships/hyperlink" Target="https://www.ruokavirasto.fi/tuet/maatalous/peltotuet/ekojarjestelmatuki/tukiehdot-ekojarjestelmatuki/tukiehdot-ekojarjestelmatuki-2026/" TargetMode="External"/><Relationship Id="rId4" Type="http://schemas.openxmlformats.org/officeDocument/2006/relationships/hyperlink" Target="https://www.ruokavirasto.fi/tuet/maatalous/perusehdot/ehdollisuus/ehdollisuuden-opas/ehdollisuuden-opas-2026"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C3DFD2-2B59-F49C-D584-FF2F93F4110D}"/>
              </a:ext>
            </a:extLst>
          </p:cNvPr>
          <p:cNvSpPr>
            <a:spLocks noGrp="1"/>
          </p:cNvSpPr>
          <p:nvPr>
            <p:ph type="title"/>
          </p:nvPr>
        </p:nvSpPr>
        <p:spPr/>
        <p:txBody>
          <a:bodyPr/>
          <a:lstStyle/>
          <a:p>
            <a:r>
              <a:rPr lang="fi-FI" dirty="0"/>
              <a:t>Viljelijätukikoulutus kevät 2026</a:t>
            </a:r>
            <a:br>
              <a:rPr lang="fi-FI" dirty="0"/>
            </a:br>
            <a:br>
              <a:rPr lang="fi-FI" dirty="0"/>
            </a:br>
            <a:r>
              <a:rPr lang="fi-FI" sz="1600" dirty="0"/>
              <a:t>Materiaali perustuu Ruokaviraston 3/2026 koulutuksiin</a:t>
            </a:r>
          </a:p>
        </p:txBody>
      </p:sp>
      <p:sp>
        <p:nvSpPr>
          <p:cNvPr id="3" name="Tekstin paikkamerkki 2">
            <a:extLst>
              <a:ext uri="{FF2B5EF4-FFF2-40B4-BE49-F238E27FC236}">
                <a16:creationId xmlns:a16="http://schemas.microsoft.com/office/drawing/2014/main" id="{B506437D-267F-9E39-7394-AAAB0C5C82C7}"/>
              </a:ext>
            </a:extLst>
          </p:cNvPr>
          <p:cNvSpPr>
            <a:spLocks noGrp="1"/>
          </p:cNvSpPr>
          <p:nvPr>
            <p:ph type="body" sz="quarter" idx="15"/>
          </p:nvPr>
        </p:nvSpPr>
        <p:spPr>
          <a:xfrm>
            <a:off x="1280673" y="5554500"/>
            <a:ext cx="5758074" cy="797139"/>
          </a:xfrm>
        </p:spPr>
        <p:txBody>
          <a:bodyPr/>
          <a:lstStyle/>
          <a:p>
            <a:r>
              <a:rPr lang="fi-FI" dirty="0"/>
              <a:t>Suvi Myller, ProAgria Itä-Suomi</a:t>
            </a:r>
          </a:p>
          <a:p>
            <a:r>
              <a:rPr lang="fi-FI" dirty="0"/>
              <a:t>Puutarha- ja kasvintuotannon asiantuntija</a:t>
            </a:r>
          </a:p>
        </p:txBody>
      </p:sp>
    </p:spTree>
    <p:extLst>
      <p:ext uri="{BB962C8B-B14F-4D97-AF65-F5344CB8AC3E}">
        <p14:creationId xmlns:p14="http://schemas.microsoft.com/office/powerpoint/2010/main" val="2865581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EFE20C0D-E1C6-3EE8-8F99-137F9954DA3D}"/>
              </a:ext>
            </a:extLst>
          </p:cNvPr>
          <p:cNvSpPr>
            <a:spLocks noGrp="1"/>
          </p:cNvSpPr>
          <p:nvPr>
            <p:ph type="sldNum" sz="quarter" idx="12"/>
          </p:nvPr>
        </p:nvSpPr>
        <p:spPr/>
        <p:txBody>
          <a:bodyPr/>
          <a:lstStyle/>
          <a:p>
            <a:fld id="{7A9E80BB-C0DF-4F1B-8821-E3FD53412EFF}" type="slidenum">
              <a:rPr lang="fi-FI" smtClean="0"/>
              <a:pPr/>
              <a:t>10</a:t>
            </a:fld>
            <a:endParaRPr lang="fi-FI" dirty="0"/>
          </a:p>
        </p:txBody>
      </p:sp>
      <p:sp>
        <p:nvSpPr>
          <p:cNvPr id="8" name="Otsikko 7">
            <a:extLst>
              <a:ext uri="{FF2B5EF4-FFF2-40B4-BE49-F238E27FC236}">
                <a16:creationId xmlns:a16="http://schemas.microsoft.com/office/drawing/2014/main" id="{6124BE3F-C84A-38C5-E7DF-A5E2B4EA1142}"/>
              </a:ext>
            </a:extLst>
          </p:cNvPr>
          <p:cNvSpPr>
            <a:spLocks noGrp="1"/>
          </p:cNvSpPr>
          <p:nvPr>
            <p:ph type="title"/>
          </p:nvPr>
        </p:nvSpPr>
        <p:spPr/>
        <p:txBody>
          <a:bodyPr/>
          <a:lstStyle/>
          <a:p>
            <a:endParaRPr lang="fi-FI"/>
          </a:p>
        </p:txBody>
      </p:sp>
      <p:pic>
        <p:nvPicPr>
          <p:cNvPr id="10" name="Kuva 9">
            <a:extLst>
              <a:ext uri="{FF2B5EF4-FFF2-40B4-BE49-F238E27FC236}">
                <a16:creationId xmlns:a16="http://schemas.microsoft.com/office/drawing/2014/main" id="{9ED126C3-648C-D855-EFA8-5C7BFF354F01}"/>
              </a:ext>
            </a:extLst>
          </p:cNvPr>
          <p:cNvPicPr>
            <a:picLocks noChangeAspect="1"/>
          </p:cNvPicPr>
          <p:nvPr/>
        </p:nvPicPr>
        <p:blipFill>
          <a:blip r:embed="rId2"/>
          <a:stretch>
            <a:fillRect/>
          </a:stretch>
        </p:blipFill>
        <p:spPr>
          <a:xfrm>
            <a:off x="42017" y="66205"/>
            <a:ext cx="12107965" cy="6725589"/>
          </a:xfrm>
          <a:prstGeom prst="rect">
            <a:avLst/>
          </a:prstGeom>
        </p:spPr>
      </p:pic>
      <p:sp>
        <p:nvSpPr>
          <p:cNvPr id="2" name="Tekstiruutu 1">
            <a:extLst>
              <a:ext uri="{FF2B5EF4-FFF2-40B4-BE49-F238E27FC236}">
                <a16:creationId xmlns:a16="http://schemas.microsoft.com/office/drawing/2014/main" id="{3C172E1A-0092-2934-BB13-3DB1F51A62DC}"/>
              </a:ext>
            </a:extLst>
          </p:cNvPr>
          <p:cNvSpPr txBox="1"/>
          <p:nvPr/>
        </p:nvSpPr>
        <p:spPr>
          <a:xfrm>
            <a:off x="753862" y="5122606"/>
            <a:ext cx="3247867" cy="1200329"/>
          </a:xfrm>
          <a:prstGeom prst="rect">
            <a:avLst/>
          </a:prstGeom>
          <a:noFill/>
        </p:spPr>
        <p:txBody>
          <a:bodyPr wrap="square" rtlCol="0">
            <a:spAutoFit/>
          </a:bodyPr>
          <a:lstStyle/>
          <a:p>
            <a:r>
              <a:rPr lang="fi-FI" dirty="0"/>
              <a:t>Uutena vuonna 2026 monivuotisen viljelykiertovaatimuksen seuranta</a:t>
            </a:r>
          </a:p>
        </p:txBody>
      </p:sp>
      <p:cxnSp>
        <p:nvCxnSpPr>
          <p:cNvPr id="5" name="Suora nuoliyhdysviiva 4">
            <a:extLst>
              <a:ext uri="{FF2B5EF4-FFF2-40B4-BE49-F238E27FC236}">
                <a16:creationId xmlns:a16="http://schemas.microsoft.com/office/drawing/2014/main" id="{CB1949D9-B4E6-A07F-DB38-FB6341B14DD1}"/>
              </a:ext>
            </a:extLst>
          </p:cNvPr>
          <p:cNvCxnSpPr>
            <a:cxnSpLocks/>
          </p:cNvCxnSpPr>
          <p:nvPr/>
        </p:nvCxnSpPr>
        <p:spPr>
          <a:xfrm flipV="1">
            <a:off x="1415845" y="4188542"/>
            <a:ext cx="0" cy="934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48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1ECAA4F4-78A3-034D-9E17-7D2865514226}"/>
              </a:ext>
            </a:extLst>
          </p:cNvPr>
          <p:cNvSpPr>
            <a:spLocks noGrp="1"/>
          </p:cNvSpPr>
          <p:nvPr>
            <p:ph type="body" sz="quarter" idx="16"/>
          </p:nvPr>
        </p:nvSpPr>
        <p:spPr>
          <a:xfrm>
            <a:off x="653142" y="1990360"/>
            <a:ext cx="8612777" cy="3822611"/>
          </a:xfrm>
        </p:spPr>
        <p:txBody>
          <a:bodyPr/>
          <a:lstStyle/>
          <a:p>
            <a:r>
              <a:rPr lang="fi-FI" dirty="0"/>
              <a:t>Vuonna 2026 enintään:</a:t>
            </a:r>
          </a:p>
          <a:p>
            <a:r>
              <a:rPr lang="fi-FI" dirty="0"/>
              <a:t>• Talviaikainen kasvipeite 40 €/ha</a:t>
            </a:r>
          </a:p>
          <a:p>
            <a:r>
              <a:rPr lang="fi-FI" dirty="0"/>
              <a:t>• Luonnonhoitonurmet 65 </a:t>
            </a:r>
            <a:r>
              <a:rPr lang="fi-FI" dirty="0">
                <a:sym typeface="Wingdings" panose="05000000000000000000" pitchFamily="2" charset="2"/>
              </a:rPr>
              <a:t></a:t>
            </a:r>
            <a:r>
              <a:rPr lang="fi-FI" dirty="0"/>
              <a:t> </a:t>
            </a:r>
            <a:r>
              <a:rPr lang="fi-FI" b="1" dirty="0">
                <a:highlight>
                  <a:srgbClr val="FFFF00"/>
                </a:highlight>
              </a:rPr>
              <a:t>55</a:t>
            </a:r>
            <a:r>
              <a:rPr lang="fi-FI" dirty="0"/>
              <a:t> €/ha</a:t>
            </a:r>
          </a:p>
          <a:p>
            <a:r>
              <a:rPr lang="fi-FI" dirty="0"/>
              <a:t>• Viherlannoitusnurmet 80 </a:t>
            </a:r>
            <a:r>
              <a:rPr lang="fi-FI" dirty="0">
                <a:sym typeface="Wingdings" panose="05000000000000000000" pitchFamily="2" charset="2"/>
              </a:rPr>
              <a:t> </a:t>
            </a:r>
            <a:r>
              <a:rPr lang="fi-FI" b="1" dirty="0">
                <a:highlight>
                  <a:srgbClr val="FFFF00"/>
                </a:highlight>
              </a:rPr>
              <a:t>100</a:t>
            </a:r>
            <a:r>
              <a:rPr lang="fi-FI" dirty="0"/>
              <a:t> €/ha</a:t>
            </a:r>
          </a:p>
          <a:p>
            <a:r>
              <a:rPr lang="fi-FI" dirty="0"/>
              <a:t>• Monimuotoisuuskasvit 270 </a:t>
            </a:r>
            <a:r>
              <a:rPr lang="fi-FI" dirty="0">
                <a:sym typeface="Wingdings" panose="05000000000000000000" pitchFamily="2" charset="2"/>
              </a:rPr>
              <a:t> </a:t>
            </a:r>
            <a:r>
              <a:rPr lang="fi-FI" b="1" dirty="0">
                <a:highlight>
                  <a:srgbClr val="FFFF00"/>
                </a:highlight>
              </a:rPr>
              <a:t>210</a:t>
            </a:r>
            <a:r>
              <a:rPr lang="fi-FI" dirty="0"/>
              <a:t> €/ha</a:t>
            </a:r>
          </a:p>
        </p:txBody>
      </p:sp>
      <p:sp>
        <p:nvSpPr>
          <p:cNvPr id="2" name="Dian numeron paikkamerkki 1">
            <a:extLst>
              <a:ext uri="{FF2B5EF4-FFF2-40B4-BE49-F238E27FC236}">
                <a16:creationId xmlns:a16="http://schemas.microsoft.com/office/drawing/2014/main" id="{9201FE5E-BA38-8499-4622-D246ABF2AC33}"/>
              </a:ext>
            </a:extLst>
          </p:cNvPr>
          <p:cNvSpPr>
            <a:spLocks noGrp="1"/>
          </p:cNvSpPr>
          <p:nvPr>
            <p:ph type="sldNum" sz="quarter" idx="12"/>
          </p:nvPr>
        </p:nvSpPr>
        <p:spPr/>
        <p:txBody>
          <a:bodyPr/>
          <a:lstStyle/>
          <a:p>
            <a:fld id="{7A9E80BB-C0DF-4F1B-8821-E3FD53412EFF}" type="slidenum">
              <a:rPr lang="fi-FI" smtClean="0"/>
              <a:pPr/>
              <a:t>11</a:t>
            </a:fld>
            <a:endParaRPr lang="fi-FI" dirty="0"/>
          </a:p>
        </p:txBody>
      </p:sp>
      <p:sp>
        <p:nvSpPr>
          <p:cNvPr id="5" name="Tekstin paikkamerkki 4">
            <a:extLst>
              <a:ext uri="{FF2B5EF4-FFF2-40B4-BE49-F238E27FC236}">
                <a16:creationId xmlns:a16="http://schemas.microsoft.com/office/drawing/2014/main" id="{BDD061E3-D800-E843-7D70-D749AFF0241C}"/>
              </a:ext>
            </a:extLst>
          </p:cNvPr>
          <p:cNvSpPr>
            <a:spLocks noGrp="1"/>
          </p:cNvSpPr>
          <p:nvPr>
            <p:ph type="body" sz="quarter" idx="18"/>
          </p:nvPr>
        </p:nvSpPr>
        <p:spPr/>
        <p:txBody>
          <a:bodyPr/>
          <a:lstStyle/>
          <a:p>
            <a:r>
              <a:rPr lang="fi-FI" dirty="0"/>
              <a:t>Tukitasot muuttuvat</a:t>
            </a:r>
          </a:p>
        </p:txBody>
      </p:sp>
      <p:sp>
        <p:nvSpPr>
          <p:cNvPr id="3" name="Otsikko 2">
            <a:extLst>
              <a:ext uri="{FF2B5EF4-FFF2-40B4-BE49-F238E27FC236}">
                <a16:creationId xmlns:a16="http://schemas.microsoft.com/office/drawing/2014/main" id="{FC44DF1B-F200-5102-8444-010FDD5A604F}"/>
              </a:ext>
            </a:extLst>
          </p:cNvPr>
          <p:cNvSpPr>
            <a:spLocks noGrp="1"/>
          </p:cNvSpPr>
          <p:nvPr>
            <p:ph type="title"/>
          </p:nvPr>
        </p:nvSpPr>
        <p:spPr/>
        <p:txBody>
          <a:bodyPr/>
          <a:lstStyle/>
          <a:p>
            <a:r>
              <a:rPr lang="fi-FI" dirty="0"/>
              <a:t>Ekojärjestelmä</a:t>
            </a:r>
          </a:p>
        </p:txBody>
      </p:sp>
    </p:spTree>
    <p:extLst>
      <p:ext uri="{BB962C8B-B14F-4D97-AF65-F5344CB8AC3E}">
        <p14:creationId xmlns:p14="http://schemas.microsoft.com/office/powerpoint/2010/main" val="39353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7D40D3F-5AC0-DB56-E614-63FC6AF199C2}"/>
              </a:ext>
            </a:extLst>
          </p:cNvPr>
          <p:cNvSpPr>
            <a:spLocks noGrp="1"/>
          </p:cNvSpPr>
          <p:nvPr>
            <p:ph type="body" sz="quarter" idx="16"/>
          </p:nvPr>
        </p:nvSpPr>
        <p:spPr>
          <a:xfrm>
            <a:off x="653142" y="1990361"/>
            <a:ext cx="11255827" cy="2459720"/>
          </a:xfrm>
        </p:spPr>
        <p:txBody>
          <a:bodyPr/>
          <a:lstStyle/>
          <a:p>
            <a:r>
              <a:rPr lang="fi-FI" dirty="0"/>
              <a:t>Kertaus: ekojärjestelmätuen talviaikaisen kasvipeitteen säilytysaika lyheni ja pysyvien nurmien säilytysehto </a:t>
            </a:r>
            <a:r>
              <a:rPr lang="fi-FI" dirty="0">
                <a:highlight>
                  <a:srgbClr val="FFFF00"/>
                </a:highlight>
              </a:rPr>
              <a:t>muuttui</a:t>
            </a:r>
            <a:r>
              <a:rPr lang="fi-FI" dirty="0"/>
              <a:t> vuonna 2025:</a:t>
            </a:r>
          </a:p>
          <a:p>
            <a:r>
              <a:rPr lang="fi-FI" dirty="0"/>
              <a:t>• Toimenpiteeseen ilmoitettu pellon, pysyvien kasvien ja pysyvän nurmen ala</a:t>
            </a:r>
          </a:p>
          <a:p>
            <a:r>
              <a:rPr lang="fi-FI" dirty="0"/>
              <a:t>on säilytettävä kasvipeitteisenä ja muokkaamattomana 31.3. asti</a:t>
            </a:r>
          </a:p>
        </p:txBody>
      </p:sp>
      <p:sp>
        <p:nvSpPr>
          <p:cNvPr id="3" name="Dian numeron paikkamerkki 2">
            <a:extLst>
              <a:ext uri="{FF2B5EF4-FFF2-40B4-BE49-F238E27FC236}">
                <a16:creationId xmlns:a16="http://schemas.microsoft.com/office/drawing/2014/main" id="{2C92DA1D-2F9A-856B-611F-7786B99A824E}"/>
              </a:ext>
            </a:extLst>
          </p:cNvPr>
          <p:cNvSpPr>
            <a:spLocks noGrp="1"/>
          </p:cNvSpPr>
          <p:nvPr>
            <p:ph type="sldNum" sz="quarter" idx="12"/>
          </p:nvPr>
        </p:nvSpPr>
        <p:spPr/>
        <p:txBody>
          <a:bodyPr/>
          <a:lstStyle/>
          <a:p>
            <a:fld id="{7A9E80BB-C0DF-4F1B-8821-E3FD53412EFF}" type="slidenum">
              <a:rPr lang="fi-FI" smtClean="0"/>
              <a:pPr/>
              <a:t>12</a:t>
            </a:fld>
            <a:endParaRPr lang="fi-FI" dirty="0"/>
          </a:p>
        </p:txBody>
      </p:sp>
      <p:sp>
        <p:nvSpPr>
          <p:cNvPr id="4" name="Tekstin paikkamerkki 3">
            <a:extLst>
              <a:ext uri="{FF2B5EF4-FFF2-40B4-BE49-F238E27FC236}">
                <a16:creationId xmlns:a16="http://schemas.microsoft.com/office/drawing/2014/main" id="{0CA66F8D-DD24-4DAD-2858-3749713FD975}"/>
              </a:ext>
            </a:extLst>
          </p:cNvPr>
          <p:cNvSpPr>
            <a:spLocks noGrp="1"/>
          </p:cNvSpPr>
          <p:nvPr>
            <p:ph type="body" sz="quarter" idx="18"/>
          </p:nvPr>
        </p:nvSpPr>
        <p:spPr/>
        <p:txBody>
          <a:bodyPr/>
          <a:lstStyle/>
          <a:p>
            <a:r>
              <a:rPr lang="fi-FI" dirty="0"/>
              <a:t>Talviaikainen kasvipeite</a:t>
            </a:r>
          </a:p>
        </p:txBody>
      </p:sp>
      <p:sp>
        <p:nvSpPr>
          <p:cNvPr id="5" name="Otsikko 4">
            <a:extLst>
              <a:ext uri="{FF2B5EF4-FFF2-40B4-BE49-F238E27FC236}">
                <a16:creationId xmlns:a16="http://schemas.microsoft.com/office/drawing/2014/main" id="{5516D831-7A0D-95EA-7AFA-2F0A0AC4D1FA}"/>
              </a:ext>
            </a:extLst>
          </p:cNvPr>
          <p:cNvSpPr>
            <a:spLocks noGrp="1"/>
          </p:cNvSpPr>
          <p:nvPr>
            <p:ph type="title"/>
          </p:nvPr>
        </p:nvSpPr>
        <p:spPr/>
        <p:txBody>
          <a:bodyPr/>
          <a:lstStyle/>
          <a:p>
            <a:r>
              <a:rPr lang="fi-FI" dirty="0"/>
              <a:t>Ekojärjestelmä			</a:t>
            </a:r>
          </a:p>
        </p:txBody>
      </p:sp>
      <p:pic>
        <p:nvPicPr>
          <p:cNvPr id="11" name="Kuva 10">
            <a:extLst>
              <a:ext uri="{FF2B5EF4-FFF2-40B4-BE49-F238E27FC236}">
                <a16:creationId xmlns:a16="http://schemas.microsoft.com/office/drawing/2014/main" id="{C8C84FD2-0791-A360-9EEF-98F23C1935DD}"/>
              </a:ext>
            </a:extLst>
          </p:cNvPr>
          <p:cNvPicPr>
            <a:picLocks noChangeAspect="1"/>
          </p:cNvPicPr>
          <p:nvPr/>
        </p:nvPicPr>
        <p:blipFill>
          <a:blip r:embed="rId2"/>
          <a:stretch>
            <a:fillRect/>
          </a:stretch>
        </p:blipFill>
        <p:spPr>
          <a:xfrm>
            <a:off x="1791102" y="4145402"/>
            <a:ext cx="7449590" cy="1752845"/>
          </a:xfrm>
          <a:prstGeom prst="rect">
            <a:avLst/>
          </a:prstGeom>
        </p:spPr>
      </p:pic>
    </p:spTree>
    <p:extLst>
      <p:ext uri="{BB962C8B-B14F-4D97-AF65-F5344CB8AC3E}">
        <p14:creationId xmlns:p14="http://schemas.microsoft.com/office/powerpoint/2010/main" val="278953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9CA0-83D3-F1DC-6DE5-D33C16A136F1}"/>
            </a:ext>
          </a:extLst>
        </p:cNvPr>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BC09D52-8B31-F023-1685-483F7B5E28CB}"/>
              </a:ext>
            </a:extLst>
          </p:cNvPr>
          <p:cNvSpPr>
            <a:spLocks noGrp="1"/>
          </p:cNvSpPr>
          <p:nvPr>
            <p:ph type="body" sz="quarter" idx="16"/>
          </p:nvPr>
        </p:nvSpPr>
        <p:spPr>
          <a:xfrm>
            <a:off x="653142" y="1990361"/>
            <a:ext cx="11255827" cy="3641848"/>
          </a:xfrm>
        </p:spPr>
        <p:txBody>
          <a:bodyPr/>
          <a:lstStyle/>
          <a:p>
            <a:pPr marL="342900" indent="-342900">
              <a:buFont typeface="Arial" panose="020B0604020202020204" pitchFamily="34" charset="0"/>
              <a:buChar char="•"/>
            </a:pPr>
            <a:r>
              <a:rPr lang="fi-FI" dirty="0">
                <a:highlight>
                  <a:srgbClr val="FFFF00"/>
                </a:highlight>
              </a:rPr>
              <a:t>MUUTOS</a:t>
            </a:r>
            <a:r>
              <a:rPr lang="fi-FI" dirty="0"/>
              <a:t> Voit päättää toisen vuoden luonnonhoitonurmen 15.7. alkaen, jos kylvät syyskylvöisiä kasveja → aikaisemmin 1.8. alkaen </a:t>
            </a:r>
          </a:p>
          <a:p>
            <a:pPr marL="342900" indent="-342900">
              <a:buFont typeface="Arial" panose="020B0604020202020204" pitchFamily="34" charset="0"/>
              <a:buChar char="•"/>
            </a:pPr>
            <a:r>
              <a:rPr lang="fi-FI" dirty="0">
                <a:highlight>
                  <a:srgbClr val="FFFF00"/>
                </a:highlight>
              </a:rPr>
              <a:t>MUUTOS</a:t>
            </a:r>
            <a:r>
              <a:rPr lang="fi-FI" dirty="0"/>
              <a:t> Voit torjua vaikeita rikkakasveja pesäketorjuntana → aikaisemmin ei sallittu </a:t>
            </a:r>
          </a:p>
          <a:p>
            <a:pPr marL="342900" indent="-342900">
              <a:buFont typeface="Arial" panose="020B0604020202020204" pitchFamily="34" charset="0"/>
              <a:buChar char="•"/>
            </a:pPr>
            <a:r>
              <a:rPr lang="fi-FI" dirty="0">
                <a:highlight>
                  <a:srgbClr val="FFFF00"/>
                </a:highlight>
              </a:rPr>
              <a:t>MUUTOS</a:t>
            </a:r>
            <a:r>
              <a:rPr lang="fi-FI" dirty="0"/>
              <a:t> Luonnonhoitonurmilla on niittovaatimus joka toinen vuosi. Voit todistaa vuoden 2025 niittovaatimuksen myös paikkaan sidotulla valokuvalla → aikaisemmin edelliseltä vuodelta peräisin oleva valokuvaa ei hyväksytty.</a:t>
            </a:r>
          </a:p>
        </p:txBody>
      </p:sp>
      <p:sp>
        <p:nvSpPr>
          <p:cNvPr id="3" name="Dian numeron paikkamerkki 2">
            <a:extLst>
              <a:ext uri="{FF2B5EF4-FFF2-40B4-BE49-F238E27FC236}">
                <a16:creationId xmlns:a16="http://schemas.microsoft.com/office/drawing/2014/main" id="{3D163997-B752-D923-5E3C-0EEE6FE2B10A}"/>
              </a:ext>
            </a:extLst>
          </p:cNvPr>
          <p:cNvSpPr>
            <a:spLocks noGrp="1"/>
          </p:cNvSpPr>
          <p:nvPr>
            <p:ph type="sldNum" sz="quarter" idx="12"/>
          </p:nvPr>
        </p:nvSpPr>
        <p:spPr/>
        <p:txBody>
          <a:bodyPr/>
          <a:lstStyle/>
          <a:p>
            <a:fld id="{7A9E80BB-C0DF-4F1B-8821-E3FD53412EFF}" type="slidenum">
              <a:rPr lang="fi-FI" smtClean="0"/>
              <a:pPr/>
              <a:t>13</a:t>
            </a:fld>
            <a:endParaRPr lang="fi-FI" dirty="0"/>
          </a:p>
        </p:txBody>
      </p:sp>
      <p:sp>
        <p:nvSpPr>
          <p:cNvPr id="4" name="Tekstin paikkamerkki 3">
            <a:extLst>
              <a:ext uri="{FF2B5EF4-FFF2-40B4-BE49-F238E27FC236}">
                <a16:creationId xmlns:a16="http://schemas.microsoft.com/office/drawing/2014/main" id="{007FF6A0-2DE1-2645-4EB2-D452CFC8B84D}"/>
              </a:ext>
            </a:extLst>
          </p:cNvPr>
          <p:cNvSpPr>
            <a:spLocks noGrp="1"/>
          </p:cNvSpPr>
          <p:nvPr>
            <p:ph type="body" sz="quarter" idx="18"/>
          </p:nvPr>
        </p:nvSpPr>
        <p:spPr/>
        <p:txBody>
          <a:bodyPr/>
          <a:lstStyle/>
          <a:p>
            <a:r>
              <a:rPr lang="fi-FI" dirty="0"/>
              <a:t>Luonnonhoitonurmet</a:t>
            </a:r>
          </a:p>
        </p:txBody>
      </p:sp>
      <p:sp>
        <p:nvSpPr>
          <p:cNvPr id="5" name="Otsikko 4">
            <a:extLst>
              <a:ext uri="{FF2B5EF4-FFF2-40B4-BE49-F238E27FC236}">
                <a16:creationId xmlns:a16="http://schemas.microsoft.com/office/drawing/2014/main" id="{7765F5D4-F03C-B4DC-CAF8-64F1196CC1B4}"/>
              </a:ext>
            </a:extLst>
          </p:cNvPr>
          <p:cNvSpPr>
            <a:spLocks noGrp="1"/>
          </p:cNvSpPr>
          <p:nvPr>
            <p:ph type="title"/>
          </p:nvPr>
        </p:nvSpPr>
        <p:spPr/>
        <p:txBody>
          <a:bodyPr/>
          <a:lstStyle/>
          <a:p>
            <a:r>
              <a:rPr lang="fi-FI" dirty="0"/>
              <a:t>Ekojärjestelmä			</a:t>
            </a:r>
          </a:p>
        </p:txBody>
      </p:sp>
    </p:spTree>
    <p:extLst>
      <p:ext uri="{BB962C8B-B14F-4D97-AF65-F5344CB8AC3E}">
        <p14:creationId xmlns:p14="http://schemas.microsoft.com/office/powerpoint/2010/main" val="205299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3377-896A-1991-702B-1B7F95FC531B}"/>
            </a:ext>
          </a:extLst>
        </p:cNvPr>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205D27D-F02E-C563-5283-992AFA5A7A93}"/>
              </a:ext>
            </a:extLst>
          </p:cNvPr>
          <p:cNvSpPr>
            <a:spLocks noGrp="1"/>
          </p:cNvSpPr>
          <p:nvPr>
            <p:ph type="body" sz="quarter" idx="16"/>
          </p:nvPr>
        </p:nvSpPr>
        <p:spPr>
          <a:xfrm>
            <a:off x="653142" y="1990361"/>
            <a:ext cx="11255827" cy="3641848"/>
          </a:xfrm>
        </p:spPr>
        <p:txBody>
          <a:bodyPr/>
          <a:lstStyle/>
          <a:p>
            <a:pPr marL="342900" indent="-342900">
              <a:buFont typeface="Arial" panose="020B0604020202020204" pitchFamily="34" charset="0"/>
              <a:buChar char="•"/>
            </a:pPr>
            <a:r>
              <a:rPr lang="fi-FI" dirty="0">
                <a:highlight>
                  <a:srgbClr val="FFFF00"/>
                </a:highlight>
              </a:rPr>
              <a:t>MUUTOS</a:t>
            </a:r>
            <a:r>
              <a:rPr lang="fi-FI" dirty="0"/>
              <a:t> Voit päättää toisen tai kolmannen vuoden viherlannoitusnurmen 15.7. alkaen, jos kylvät syyskylvöisiä kasveja → aikaisemmin 1.8. alkaen</a:t>
            </a:r>
          </a:p>
          <a:p>
            <a:pPr marL="342900" indent="-342900">
              <a:buFont typeface="Arial" panose="020B0604020202020204" pitchFamily="34" charset="0"/>
              <a:buChar char="•"/>
            </a:pPr>
            <a:r>
              <a:rPr lang="fi-FI" dirty="0">
                <a:highlight>
                  <a:srgbClr val="FFFF00"/>
                </a:highlight>
              </a:rPr>
              <a:t>MUUTOS</a:t>
            </a:r>
            <a:r>
              <a:rPr lang="fi-FI" dirty="0"/>
              <a:t> Voit torjua vaikeita rikkakasveja pesäketorjuntana → aikaisemmin ei sallittu</a:t>
            </a:r>
          </a:p>
          <a:p>
            <a:pPr marL="342900" indent="-342900">
              <a:buFont typeface="Arial" panose="020B0604020202020204" pitchFamily="34" charset="0"/>
              <a:buChar char="•"/>
            </a:pPr>
            <a:r>
              <a:rPr lang="fi-FI" dirty="0">
                <a:highlight>
                  <a:srgbClr val="FFFF00"/>
                </a:highlight>
              </a:rPr>
              <a:t>MUUTOS</a:t>
            </a:r>
            <a:r>
              <a:rPr lang="fi-FI" dirty="0"/>
              <a:t> Viherlannoitusnurmilla on niittovaatimus joka toinen vuosi. Voit todistaa vuoden 2025 niittovaatimuksen myös paikkaan sidotulla valokuvalla → aikaisemmin edelliseltä vuodelta peräisin oleva valokuvaa ei hyväksytty.</a:t>
            </a:r>
          </a:p>
        </p:txBody>
      </p:sp>
      <p:sp>
        <p:nvSpPr>
          <p:cNvPr id="3" name="Dian numeron paikkamerkki 2">
            <a:extLst>
              <a:ext uri="{FF2B5EF4-FFF2-40B4-BE49-F238E27FC236}">
                <a16:creationId xmlns:a16="http://schemas.microsoft.com/office/drawing/2014/main" id="{EF8077E5-5843-39DD-6CEE-78CAA6C4F3F7}"/>
              </a:ext>
            </a:extLst>
          </p:cNvPr>
          <p:cNvSpPr>
            <a:spLocks noGrp="1"/>
          </p:cNvSpPr>
          <p:nvPr>
            <p:ph type="sldNum" sz="quarter" idx="12"/>
          </p:nvPr>
        </p:nvSpPr>
        <p:spPr/>
        <p:txBody>
          <a:bodyPr/>
          <a:lstStyle/>
          <a:p>
            <a:fld id="{7A9E80BB-C0DF-4F1B-8821-E3FD53412EFF}" type="slidenum">
              <a:rPr lang="fi-FI" smtClean="0"/>
              <a:pPr/>
              <a:t>14</a:t>
            </a:fld>
            <a:endParaRPr lang="fi-FI" dirty="0"/>
          </a:p>
        </p:txBody>
      </p:sp>
      <p:sp>
        <p:nvSpPr>
          <p:cNvPr id="4" name="Tekstin paikkamerkki 3">
            <a:extLst>
              <a:ext uri="{FF2B5EF4-FFF2-40B4-BE49-F238E27FC236}">
                <a16:creationId xmlns:a16="http://schemas.microsoft.com/office/drawing/2014/main" id="{C9774E01-99DD-597D-E384-D82D03033B7B}"/>
              </a:ext>
            </a:extLst>
          </p:cNvPr>
          <p:cNvSpPr>
            <a:spLocks noGrp="1"/>
          </p:cNvSpPr>
          <p:nvPr>
            <p:ph type="body" sz="quarter" idx="18"/>
          </p:nvPr>
        </p:nvSpPr>
        <p:spPr/>
        <p:txBody>
          <a:bodyPr/>
          <a:lstStyle/>
          <a:p>
            <a:r>
              <a:rPr lang="fi-FI" dirty="0"/>
              <a:t>Viherlannoitusnurmet</a:t>
            </a:r>
          </a:p>
        </p:txBody>
      </p:sp>
      <p:sp>
        <p:nvSpPr>
          <p:cNvPr id="5" name="Otsikko 4">
            <a:extLst>
              <a:ext uri="{FF2B5EF4-FFF2-40B4-BE49-F238E27FC236}">
                <a16:creationId xmlns:a16="http://schemas.microsoft.com/office/drawing/2014/main" id="{B67A1781-B285-07CB-D676-29570A4E234E}"/>
              </a:ext>
            </a:extLst>
          </p:cNvPr>
          <p:cNvSpPr>
            <a:spLocks noGrp="1"/>
          </p:cNvSpPr>
          <p:nvPr>
            <p:ph type="title"/>
          </p:nvPr>
        </p:nvSpPr>
        <p:spPr/>
        <p:txBody>
          <a:bodyPr/>
          <a:lstStyle/>
          <a:p>
            <a:r>
              <a:rPr lang="fi-FI" dirty="0"/>
              <a:t>Ekojärjestelmä			</a:t>
            </a:r>
          </a:p>
        </p:txBody>
      </p:sp>
    </p:spTree>
    <p:extLst>
      <p:ext uri="{BB962C8B-B14F-4D97-AF65-F5344CB8AC3E}">
        <p14:creationId xmlns:p14="http://schemas.microsoft.com/office/powerpoint/2010/main" val="3751504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C8D1-7A65-59DB-21D1-11C6A244C7B2}"/>
            </a:ext>
          </a:extLst>
        </p:cNvPr>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C2DD8E3-05F0-4A56-5DBE-ED5B44CC4576}"/>
              </a:ext>
            </a:extLst>
          </p:cNvPr>
          <p:cNvSpPr>
            <a:spLocks noGrp="1"/>
          </p:cNvSpPr>
          <p:nvPr>
            <p:ph type="body" sz="quarter" idx="16"/>
          </p:nvPr>
        </p:nvSpPr>
        <p:spPr>
          <a:xfrm>
            <a:off x="653142" y="1990360"/>
            <a:ext cx="11255827" cy="4095807"/>
          </a:xfrm>
        </p:spPr>
        <p:txBody>
          <a:bodyPr/>
          <a:lstStyle/>
          <a:p>
            <a:r>
              <a:rPr lang="fi-FI" sz="1800" dirty="0"/>
              <a:t>• </a:t>
            </a:r>
            <a:r>
              <a:rPr lang="fi-FI" sz="1800" dirty="0">
                <a:highlight>
                  <a:srgbClr val="FFFF00"/>
                </a:highlight>
              </a:rPr>
              <a:t>MUUTOS</a:t>
            </a:r>
            <a:r>
              <a:rPr lang="fi-FI" sz="1800" dirty="0"/>
              <a:t> Kylvä monimuotoisuuskasvien siemeniä tasaisesti koko kasvulohkolle siten, että alalle muodostuu peittävä kasvusto → aikaisemmin riitti, jos oli pyrkinyt peittävän kasvuston aikaansaamiseen</a:t>
            </a:r>
          </a:p>
          <a:p>
            <a:r>
              <a:rPr lang="fi-FI" sz="1800" dirty="0"/>
              <a:t>• Muutos tarkoittaa sitä, että jos alalle ei muodostu peittävää monimuotoisuuskasvikasvustoa, tukea ei myönnetä</a:t>
            </a:r>
          </a:p>
          <a:p>
            <a:r>
              <a:rPr lang="fi-FI" sz="1800" dirty="0"/>
              <a:t>• Jos kylvetty monimuotoisuuskasvien kasvusto ei onnistu, vaihda kasvikoodiksi käytetystä siemenseoksesta riippuen esimerkiksi tuen peruminen tai 1-vuotinen kylvetty seoskasvusto</a:t>
            </a:r>
          </a:p>
          <a:p>
            <a:r>
              <a:rPr lang="fi-FI" sz="1800" dirty="0"/>
              <a:t>• Vaatimusta seurataan satelliittiseurannassa ja kuvavastausten perusteella alat hylätään, jos kuvassa ei näy ehtojen mukaista, peittävää monimuotoisuuskasvustoa.</a:t>
            </a:r>
          </a:p>
        </p:txBody>
      </p:sp>
      <p:sp>
        <p:nvSpPr>
          <p:cNvPr id="3" name="Dian numeron paikkamerkki 2">
            <a:extLst>
              <a:ext uri="{FF2B5EF4-FFF2-40B4-BE49-F238E27FC236}">
                <a16:creationId xmlns:a16="http://schemas.microsoft.com/office/drawing/2014/main" id="{5BFD70E1-F61A-0FB6-2250-5DF180F4829B}"/>
              </a:ext>
            </a:extLst>
          </p:cNvPr>
          <p:cNvSpPr>
            <a:spLocks noGrp="1"/>
          </p:cNvSpPr>
          <p:nvPr>
            <p:ph type="sldNum" sz="quarter" idx="12"/>
          </p:nvPr>
        </p:nvSpPr>
        <p:spPr/>
        <p:txBody>
          <a:bodyPr/>
          <a:lstStyle/>
          <a:p>
            <a:fld id="{7A9E80BB-C0DF-4F1B-8821-E3FD53412EFF}" type="slidenum">
              <a:rPr lang="fi-FI" smtClean="0"/>
              <a:pPr/>
              <a:t>15</a:t>
            </a:fld>
            <a:endParaRPr lang="fi-FI" dirty="0"/>
          </a:p>
        </p:txBody>
      </p:sp>
      <p:sp>
        <p:nvSpPr>
          <p:cNvPr id="4" name="Tekstin paikkamerkki 3">
            <a:extLst>
              <a:ext uri="{FF2B5EF4-FFF2-40B4-BE49-F238E27FC236}">
                <a16:creationId xmlns:a16="http://schemas.microsoft.com/office/drawing/2014/main" id="{4B7878EA-A9AC-87CA-64A2-1FD68E05DBCD}"/>
              </a:ext>
            </a:extLst>
          </p:cNvPr>
          <p:cNvSpPr>
            <a:spLocks noGrp="1"/>
          </p:cNvSpPr>
          <p:nvPr>
            <p:ph type="body" sz="quarter" idx="18"/>
          </p:nvPr>
        </p:nvSpPr>
        <p:spPr/>
        <p:txBody>
          <a:bodyPr/>
          <a:lstStyle/>
          <a:p>
            <a:r>
              <a:rPr lang="fi-FI" dirty="0"/>
              <a:t>Monimuotoisuuskasvit</a:t>
            </a:r>
          </a:p>
        </p:txBody>
      </p:sp>
      <p:sp>
        <p:nvSpPr>
          <p:cNvPr id="5" name="Otsikko 4">
            <a:extLst>
              <a:ext uri="{FF2B5EF4-FFF2-40B4-BE49-F238E27FC236}">
                <a16:creationId xmlns:a16="http://schemas.microsoft.com/office/drawing/2014/main" id="{3213CBAA-83A0-4DEA-4C98-B04F0444D9AE}"/>
              </a:ext>
            </a:extLst>
          </p:cNvPr>
          <p:cNvSpPr>
            <a:spLocks noGrp="1"/>
          </p:cNvSpPr>
          <p:nvPr>
            <p:ph type="title"/>
          </p:nvPr>
        </p:nvSpPr>
        <p:spPr/>
        <p:txBody>
          <a:bodyPr/>
          <a:lstStyle/>
          <a:p>
            <a:r>
              <a:rPr lang="fi-FI" dirty="0"/>
              <a:t>Ekojärjestelmä			</a:t>
            </a:r>
          </a:p>
        </p:txBody>
      </p:sp>
    </p:spTree>
    <p:extLst>
      <p:ext uri="{BB962C8B-B14F-4D97-AF65-F5344CB8AC3E}">
        <p14:creationId xmlns:p14="http://schemas.microsoft.com/office/powerpoint/2010/main" val="2224791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B4298F5F-E4F5-0E37-BEC5-2189D12CBF1E}"/>
              </a:ext>
            </a:extLst>
          </p:cNvPr>
          <p:cNvSpPr>
            <a:spLocks noGrp="1"/>
          </p:cNvSpPr>
          <p:nvPr>
            <p:ph type="body" sz="quarter" idx="16"/>
          </p:nvPr>
        </p:nvSpPr>
        <p:spPr>
          <a:xfrm>
            <a:off x="587239" y="1415845"/>
            <a:ext cx="11321731" cy="4807974"/>
          </a:xfrm>
        </p:spPr>
        <p:txBody>
          <a:bodyPr/>
          <a:lstStyle/>
          <a:p>
            <a:pPr marL="285750" indent="-285750">
              <a:buFont typeface="Arial" panose="020B0604020202020204" pitchFamily="34" charset="0"/>
              <a:buChar char="•"/>
            </a:pPr>
            <a:r>
              <a:rPr lang="fi-FI" sz="1800" dirty="0">
                <a:highlight>
                  <a:srgbClr val="FFFF00"/>
                </a:highlight>
              </a:rPr>
              <a:t>MUUTOS</a:t>
            </a:r>
            <a:r>
              <a:rPr lang="fi-FI" sz="1800" dirty="0"/>
              <a:t> Valumavesien hallinta ilmoitetaan peltotukihaussa </a:t>
            </a:r>
            <a:r>
              <a:rPr lang="fi-FI" sz="1800" dirty="0">
                <a:sym typeface="Wingdings" panose="05000000000000000000" pitchFamily="2" charset="2"/>
              </a:rPr>
              <a:t> s</a:t>
            </a:r>
            <a:r>
              <a:rPr lang="fi-FI" sz="1800" dirty="0"/>
              <a:t>yysilmoitus poistuu valumavesien hallinta- toimenpiteestä</a:t>
            </a:r>
          </a:p>
          <a:p>
            <a:pPr marL="285750" indent="-285750">
              <a:buFont typeface="Arial" panose="020B0604020202020204" pitchFamily="34" charset="0"/>
              <a:buChar char="•"/>
            </a:pPr>
            <a:r>
              <a:rPr lang="fi-FI" sz="1800" dirty="0">
                <a:highlight>
                  <a:srgbClr val="FFFF00"/>
                </a:highlight>
              </a:rPr>
              <a:t>MUUTOS</a:t>
            </a:r>
            <a:r>
              <a:rPr lang="fi-FI" sz="1800" dirty="0"/>
              <a:t> Maanparannus- ja saneerauskasvit voivat olla kaksi vuotta peräkkäin</a:t>
            </a:r>
          </a:p>
          <a:p>
            <a:pPr marL="285750" indent="-285750">
              <a:buFont typeface="Arial" panose="020B0604020202020204" pitchFamily="34" charset="0"/>
              <a:buChar char="•"/>
            </a:pPr>
            <a:r>
              <a:rPr lang="fi-FI" sz="1800" dirty="0">
                <a:highlight>
                  <a:srgbClr val="FFFF00"/>
                </a:highlight>
              </a:rPr>
              <a:t>MUUTOS</a:t>
            </a:r>
            <a:r>
              <a:rPr lang="fi-FI" sz="1800" dirty="0"/>
              <a:t> Kaikki apilat hyväksytään maanparannus- ja saneerauskasveiksi</a:t>
            </a:r>
          </a:p>
          <a:p>
            <a:pPr marL="285750" indent="-285750">
              <a:buFont typeface="Arial" panose="020B0604020202020204" pitchFamily="34" charset="0"/>
              <a:buChar char="•"/>
            </a:pPr>
            <a:r>
              <a:rPr lang="fi-FI" sz="1800" dirty="0"/>
              <a:t>Korvaustasot nousevat </a:t>
            </a:r>
          </a:p>
          <a:p>
            <a:pPr marL="971550" lvl="1" indent="-285750"/>
            <a:r>
              <a:rPr lang="fi-FI" sz="1800" dirty="0"/>
              <a:t>Maanparannus- ja saneerauskasvit 190 </a:t>
            </a:r>
            <a:r>
              <a:rPr lang="fi-FI" sz="1800" dirty="0">
                <a:sym typeface="Wingdings" panose="05000000000000000000" pitchFamily="2" charset="2"/>
              </a:rPr>
              <a:t> </a:t>
            </a:r>
            <a:r>
              <a:rPr lang="fi-FI" sz="1800" dirty="0">
                <a:highlight>
                  <a:srgbClr val="FFFF00"/>
                </a:highlight>
                <a:sym typeface="Wingdings" panose="05000000000000000000" pitchFamily="2" charset="2"/>
              </a:rPr>
              <a:t>223</a:t>
            </a:r>
            <a:r>
              <a:rPr lang="fi-FI" sz="1800" dirty="0">
                <a:sym typeface="Wingdings" panose="05000000000000000000" pitchFamily="2" charset="2"/>
              </a:rPr>
              <a:t> €/ha</a:t>
            </a:r>
            <a:endParaRPr lang="fi-FI" sz="1800" dirty="0"/>
          </a:p>
          <a:p>
            <a:pPr marL="971550" lvl="1" indent="-285750"/>
            <a:r>
              <a:rPr lang="fi-FI" sz="1800" dirty="0"/>
              <a:t>Suojavyöhyke 350 </a:t>
            </a:r>
            <a:r>
              <a:rPr lang="fi-FI" sz="1800" dirty="0">
                <a:sym typeface="Wingdings" panose="05000000000000000000" pitchFamily="2" charset="2"/>
              </a:rPr>
              <a:t> </a:t>
            </a:r>
            <a:r>
              <a:rPr lang="fi-FI" sz="1800" dirty="0">
                <a:highlight>
                  <a:srgbClr val="FFFF00"/>
                </a:highlight>
                <a:sym typeface="Wingdings" panose="05000000000000000000" pitchFamily="2" charset="2"/>
              </a:rPr>
              <a:t>430</a:t>
            </a:r>
            <a:r>
              <a:rPr lang="fi-FI" sz="1800" dirty="0">
                <a:sym typeface="Wingdings" panose="05000000000000000000" pitchFamily="2" charset="2"/>
              </a:rPr>
              <a:t> €/ha</a:t>
            </a:r>
            <a:endParaRPr lang="fi-FI" sz="1800" dirty="0"/>
          </a:p>
          <a:p>
            <a:pPr marL="971550" lvl="1" indent="-285750"/>
            <a:r>
              <a:rPr lang="fi-FI" sz="1800" dirty="0"/>
              <a:t>Turvepeltojen nurmet 100 </a:t>
            </a:r>
            <a:r>
              <a:rPr lang="fi-FI" sz="1800" dirty="0">
                <a:sym typeface="Wingdings" panose="05000000000000000000" pitchFamily="2" charset="2"/>
              </a:rPr>
              <a:t> </a:t>
            </a:r>
            <a:r>
              <a:rPr lang="fi-FI" sz="1800" dirty="0">
                <a:highlight>
                  <a:srgbClr val="FFFF00"/>
                </a:highlight>
                <a:sym typeface="Wingdings" panose="05000000000000000000" pitchFamily="2" charset="2"/>
              </a:rPr>
              <a:t>200</a:t>
            </a:r>
            <a:r>
              <a:rPr lang="fi-FI" sz="1800" dirty="0">
                <a:sym typeface="Wingdings" panose="05000000000000000000" pitchFamily="2" charset="2"/>
              </a:rPr>
              <a:t> €/ha</a:t>
            </a:r>
            <a:endParaRPr lang="fi-FI" sz="1800" dirty="0"/>
          </a:p>
          <a:p>
            <a:pPr marL="285750" indent="-285750">
              <a:buFont typeface="Arial" panose="020B0604020202020204" pitchFamily="34" charset="0"/>
              <a:buChar char="•"/>
            </a:pPr>
            <a:r>
              <a:rPr lang="fi-FI" sz="1800" dirty="0"/>
              <a:t>Kerääjäkasveja voi ilmoittaa enemmän kuin aiemmin 30 </a:t>
            </a:r>
            <a:r>
              <a:rPr lang="fi-FI" sz="1800" dirty="0">
                <a:sym typeface="Wingdings" panose="05000000000000000000" pitchFamily="2" charset="2"/>
              </a:rPr>
              <a:t> </a:t>
            </a:r>
            <a:r>
              <a:rPr lang="fi-FI" sz="1800" dirty="0">
                <a:highlight>
                  <a:srgbClr val="FFFF00"/>
                </a:highlight>
                <a:sym typeface="Wingdings" panose="05000000000000000000" pitchFamily="2" charset="2"/>
              </a:rPr>
              <a:t>35</a:t>
            </a:r>
            <a:r>
              <a:rPr lang="fi-FI" sz="1800" dirty="0">
                <a:sym typeface="Wingdings" panose="05000000000000000000" pitchFamily="2" charset="2"/>
              </a:rPr>
              <a:t>%</a:t>
            </a:r>
            <a:endParaRPr lang="fi-FI" sz="1800" dirty="0"/>
          </a:p>
          <a:p>
            <a:pPr marL="285750" indent="-285750">
              <a:buFont typeface="Arial" panose="020B0604020202020204" pitchFamily="34" charset="0"/>
              <a:buChar char="•"/>
            </a:pPr>
            <a:r>
              <a:rPr lang="fi-FI" sz="1800" dirty="0"/>
              <a:t>Uusia suojavyöhykkeitä ja turvepeltojen nurmia voi ilmoittaa kauden loppuun saakka (vuoteen 2027)</a:t>
            </a:r>
          </a:p>
        </p:txBody>
      </p:sp>
      <p:sp>
        <p:nvSpPr>
          <p:cNvPr id="3" name="Dian numeron paikkamerkki 2">
            <a:extLst>
              <a:ext uri="{FF2B5EF4-FFF2-40B4-BE49-F238E27FC236}">
                <a16:creationId xmlns:a16="http://schemas.microsoft.com/office/drawing/2014/main" id="{B9E14047-84F1-BCA4-58E7-320203AB6C12}"/>
              </a:ext>
            </a:extLst>
          </p:cNvPr>
          <p:cNvSpPr>
            <a:spLocks noGrp="1"/>
          </p:cNvSpPr>
          <p:nvPr>
            <p:ph type="sldNum" sz="quarter" idx="12"/>
          </p:nvPr>
        </p:nvSpPr>
        <p:spPr/>
        <p:txBody>
          <a:bodyPr/>
          <a:lstStyle/>
          <a:p>
            <a:fld id="{7A9E80BB-C0DF-4F1B-8821-E3FD53412EFF}" type="slidenum">
              <a:rPr lang="fi-FI" smtClean="0"/>
              <a:pPr/>
              <a:t>16</a:t>
            </a:fld>
            <a:endParaRPr lang="fi-FI" dirty="0"/>
          </a:p>
        </p:txBody>
      </p:sp>
      <p:sp>
        <p:nvSpPr>
          <p:cNvPr id="6" name="Tekstin paikkamerkki 5">
            <a:extLst>
              <a:ext uri="{FF2B5EF4-FFF2-40B4-BE49-F238E27FC236}">
                <a16:creationId xmlns:a16="http://schemas.microsoft.com/office/drawing/2014/main" id="{4860C039-CFC9-FB05-6190-C98025A904E4}"/>
              </a:ext>
            </a:extLst>
          </p:cNvPr>
          <p:cNvSpPr>
            <a:spLocks noGrp="1"/>
          </p:cNvSpPr>
          <p:nvPr>
            <p:ph type="body" sz="quarter" idx="18"/>
          </p:nvPr>
        </p:nvSpPr>
        <p:spPr>
          <a:xfrm>
            <a:off x="653143" y="949931"/>
            <a:ext cx="5508760" cy="764569"/>
          </a:xfrm>
        </p:spPr>
        <p:txBody>
          <a:bodyPr/>
          <a:lstStyle/>
          <a:p>
            <a:r>
              <a:rPr lang="fi-FI" dirty="0"/>
              <a:t>Tärkeimmät muutokset</a:t>
            </a:r>
          </a:p>
        </p:txBody>
      </p:sp>
      <p:sp>
        <p:nvSpPr>
          <p:cNvPr id="4" name="Otsikko 3">
            <a:extLst>
              <a:ext uri="{FF2B5EF4-FFF2-40B4-BE49-F238E27FC236}">
                <a16:creationId xmlns:a16="http://schemas.microsoft.com/office/drawing/2014/main" id="{EEE77711-D901-250F-5652-169196854402}"/>
              </a:ext>
            </a:extLst>
          </p:cNvPr>
          <p:cNvSpPr>
            <a:spLocks noGrp="1"/>
          </p:cNvSpPr>
          <p:nvPr>
            <p:ph type="title"/>
          </p:nvPr>
        </p:nvSpPr>
        <p:spPr/>
        <p:txBody>
          <a:bodyPr/>
          <a:lstStyle/>
          <a:p>
            <a:r>
              <a:rPr lang="fi-FI" dirty="0"/>
              <a:t>Ympäristökorvaus</a:t>
            </a:r>
          </a:p>
        </p:txBody>
      </p:sp>
    </p:spTree>
    <p:extLst>
      <p:ext uri="{BB962C8B-B14F-4D97-AF65-F5344CB8AC3E}">
        <p14:creationId xmlns:p14="http://schemas.microsoft.com/office/powerpoint/2010/main" val="291713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29034-21EF-C091-3914-753EDFDA499C}"/>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1E291AE9-4511-C228-B0A4-29B6413147CA}"/>
              </a:ext>
            </a:extLst>
          </p:cNvPr>
          <p:cNvSpPr>
            <a:spLocks noGrp="1"/>
          </p:cNvSpPr>
          <p:nvPr>
            <p:ph sz="quarter" idx="15"/>
          </p:nvPr>
        </p:nvSpPr>
        <p:spPr>
          <a:xfrm>
            <a:off x="753862" y="1350410"/>
            <a:ext cx="7502632" cy="4633658"/>
          </a:xfrm>
        </p:spPr>
        <p:txBody>
          <a:bodyPr>
            <a:normAutofit/>
          </a:bodyPr>
          <a:lstStyle/>
          <a:p>
            <a:r>
              <a:rPr lang="fi-FI" sz="1700" b="1" dirty="0"/>
              <a:t>Viljavuustutkimus</a:t>
            </a:r>
          </a:p>
          <a:p>
            <a:r>
              <a:rPr lang="fi-FI" sz="1700" dirty="0"/>
              <a:t>• Tutkimuksen on oltava voimassa kaikilla peruslohkoilla, joiden kasvia </a:t>
            </a:r>
            <a:r>
              <a:rPr lang="fi-FI" sz="1700" b="1" dirty="0"/>
              <a:t>voi lannoittaa</a:t>
            </a:r>
            <a:r>
              <a:rPr lang="fi-FI" sz="1700" dirty="0"/>
              <a:t>.</a:t>
            </a:r>
          </a:p>
          <a:p>
            <a:r>
              <a:rPr lang="fi-FI" sz="1700" dirty="0"/>
              <a:t>• </a:t>
            </a:r>
            <a:r>
              <a:rPr lang="fi-FI" sz="1700" dirty="0" err="1"/>
              <a:t>Huom</a:t>
            </a:r>
            <a:r>
              <a:rPr lang="fi-FI" sz="1700" dirty="0"/>
              <a:t>! Ehdollisuudessa ehtona on edelleen seuraavat asiat</a:t>
            </a:r>
          </a:p>
          <a:p>
            <a:pPr lvl="1"/>
            <a:r>
              <a:rPr lang="fi-FI" sz="1700" dirty="0"/>
              <a:t>Lohkon maalajin ja viljavuusluokan pitää olla selvillä ennen lannoitusta.</a:t>
            </a:r>
          </a:p>
          <a:p>
            <a:pPr lvl="1"/>
            <a:r>
              <a:rPr lang="fi-FI" sz="1700" dirty="0"/>
              <a:t>Ehdollisuudessa hyväksytään enintään 10 vuotta vanha tutkimus, ympäristökorvauksessa enintään 5 vuotta vanha</a:t>
            </a:r>
          </a:p>
          <a:p>
            <a:r>
              <a:rPr lang="fi-FI" sz="1700" b="1" dirty="0"/>
              <a:t>Lohkokohtaiset muistiinpanot:</a:t>
            </a:r>
          </a:p>
          <a:p>
            <a:r>
              <a:rPr lang="fi-FI" sz="1700" dirty="0"/>
              <a:t>• Muistiinpanojen ja ilmoitusten tulee vastata toisiaan</a:t>
            </a:r>
          </a:p>
          <a:p>
            <a:r>
              <a:rPr lang="fi-FI" sz="1700" b="1" dirty="0"/>
              <a:t>Ilmasto- ja ympäristösuunnitelma</a:t>
            </a:r>
          </a:p>
          <a:p>
            <a:r>
              <a:rPr lang="fi-FI" sz="1700" dirty="0"/>
              <a:t>• Suunnitelma tulee olla laadittu toisena tai kolmantena sitoumusvuonna.</a:t>
            </a:r>
          </a:p>
          <a:p>
            <a:r>
              <a:rPr lang="fi-FI" sz="1700" dirty="0"/>
              <a:t>• Vuonna 2023 sitoutuneiden pitää laatia suunnitelma viimeistään </a:t>
            </a:r>
            <a:r>
              <a:rPr lang="fi-FI" sz="1700" b="1" dirty="0">
                <a:solidFill>
                  <a:srgbClr val="FF0000"/>
                </a:solidFill>
              </a:rPr>
              <a:t>30.4.2026</a:t>
            </a:r>
            <a:r>
              <a:rPr lang="fi-FI" sz="1700" b="1" dirty="0"/>
              <a:t> </a:t>
            </a:r>
          </a:p>
        </p:txBody>
      </p:sp>
      <p:sp>
        <p:nvSpPr>
          <p:cNvPr id="4" name="Otsikko 3">
            <a:extLst>
              <a:ext uri="{FF2B5EF4-FFF2-40B4-BE49-F238E27FC236}">
                <a16:creationId xmlns:a16="http://schemas.microsoft.com/office/drawing/2014/main" id="{D2768992-264A-7A6E-DB24-3A8F7C5AF2A7}"/>
              </a:ext>
            </a:extLst>
          </p:cNvPr>
          <p:cNvSpPr>
            <a:spLocks noGrp="1"/>
          </p:cNvSpPr>
          <p:nvPr>
            <p:ph type="title"/>
          </p:nvPr>
        </p:nvSpPr>
        <p:spPr>
          <a:xfrm>
            <a:off x="753862" y="191832"/>
            <a:ext cx="11255828" cy="1002287"/>
          </a:xfrm>
        </p:spPr>
        <p:txBody>
          <a:bodyPr anchor="t">
            <a:normAutofit/>
          </a:bodyPr>
          <a:lstStyle/>
          <a:p>
            <a:r>
              <a:rPr lang="fi-FI" dirty="0"/>
              <a:t>Ympäristökorvaus, kertaus</a:t>
            </a:r>
          </a:p>
        </p:txBody>
      </p:sp>
      <p:sp>
        <p:nvSpPr>
          <p:cNvPr id="6" name="Tekstin paikkamerkki 5">
            <a:extLst>
              <a:ext uri="{FF2B5EF4-FFF2-40B4-BE49-F238E27FC236}">
                <a16:creationId xmlns:a16="http://schemas.microsoft.com/office/drawing/2014/main" id="{4DF68896-AFE2-A986-DB11-7332FA873A48}"/>
              </a:ext>
            </a:extLst>
          </p:cNvPr>
          <p:cNvSpPr>
            <a:spLocks noGrp="1"/>
          </p:cNvSpPr>
          <p:nvPr>
            <p:ph type="body" sz="quarter" idx="43"/>
          </p:nvPr>
        </p:nvSpPr>
        <p:spPr>
          <a:xfrm>
            <a:off x="8171361" y="2544508"/>
            <a:ext cx="3364964" cy="1535795"/>
          </a:xfrm>
        </p:spPr>
        <p:txBody>
          <a:bodyPr anchor="t">
            <a:normAutofit fontScale="92500" lnSpcReduction="10000"/>
          </a:bodyPr>
          <a:lstStyle/>
          <a:p>
            <a:r>
              <a:rPr lang="fi-FI" dirty="0"/>
              <a:t>Laadi suunnitelma </a:t>
            </a:r>
            <a:r>
              <a:rPr lang="fi-FI" dirty="0">
                <a:hlinkClick r:id="rId3"/>
              </a:rPr>
              <a:t>www.ilmastosuunnitelma.fi</a:t>
            </a:r>
            <a:r>
              <a:rPr lang="fi-FI" dirty="0"/>
              <a:t> –palvelussa ja palauta lopuksi kuntaan maaseutuelinkeinoviranomaiselle</a:t>
            </a:r>
          </a:p>
        </p:txBody>
      </p:sp>
      <p:sp>
        <p:nvSpPr>
          <p:cNvPr id="3" name="Dian numeron paikkamerkki 2">
            <a:extLst>
              <a:ext uri="{FF2B5EF4-FFF2-40B4-BE49-F238E27FC236}">
                <a16:creationId xmlns:a16="http://schemas.microsoft.com/office/drawing/2014/main" id="{C91965E3-E7A3-CE71-473D-6C9EB117BE31}"/>
              </a:ext>
            </a:extLst>
          </p:cNvPr>
          <p:cNvSpPr>
            <a:spLocks noGrp="1"/>
          </p:cNvSpPr>
          <p:nvPr>
            <p:ph type="sldNum" sz="quarter" idx="12"/>
          </p:nvPr>
        </p:nvSpPr>
        <p:spPr>
          <a:xfrm>
            <a:off x="11695590" y="136899"/>
            <a:ext cx="496410" cy="365125"/>
          </a:xfrm>
        </p:spPr>
        <p:txBody>
          <a:bodyPr anchor="ctr">
            <a:normAutofit/>
          </a:bodyPr>
          <a:lstStyle/>
          <a:p>
            <a:pPr>
              <a:spcAft>
                <a:spcPts val="600"/>
              </a:spcAft>
            </a:pPr>
            <a:fld id="{7A9E80BB-C0DF-4F1B-8821-E3FD53412EFF}" type="slidenum">
              <a:rPr lang="fi-FI" smtClean="0"/>
              <a:pPr>
                <a:spcAft>
                  <a:spcPts val="600"/>
                </a:spcAft>
              </a:pPr>
              <a:t>17</a:t>
            </a:fld>
            <a:endParaRPr lang="fi-FI"/>
          </a:p>
        </p:txBody>
      </p:sp>
    </p:spTree>
    <p:extLst>
      <p:ext uri="{BB962C8B-B14F-4D97-AF65-F5344CB8AC3E}">
        <p14:creationId xmlns:p14="http://schemas.microsoft.com/office/powerpoint/2010/main" val="23763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9325-82A1-C7AD-C6E6-B5D90F3D2793}"/>
            </a:ext>
          </a:extLst>
        </p:cNvPr>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FC22107A-8CA3-628D-9942-DAAD61531228}"/>
              </a:ext>
            </a:extLst>
          </p:cNvPr>
          <p:cNvSpPr>
            <a:spLocks noGrp="1"/>
          </p:cNvSpPr>
          <p:nvPr>
            <p:ph type="sldNum" sz="quarter" idx="12"/>
          </p:nvPr>
        </p:nvSpPr>
        <p:spPr/>
        <p:txBody>
          <a:bodyPr/>
          <a:lstStyle/>
          <a:p>
            <a:fld id="{7A9E80BB-C0DF-4F1B-8821-E3FD53412EFF}" type="slidenum">
              <a:rPr lang="fi-FI" smtClean="0"/>
              <a:pPr/>
              <a:t>18</a:t>
            </a:fld>
            <a:endParaRPr lang="fi-FI" dirty="0"/>
          </a:p>
        </p:txBody>
      </p:sp>
      <p:sp>
        <p:nvSpPr>
          <p:cNvPr id="6" name="Tekstin paikkamerkki 5">
            <a:extLst>
              <a:ext uri="{FF2B5EF4-FFF2-40B4-BE49-F238E27FC236}">
                <a16:creationId xmlns:a16="http://schemas.microsoft.com/office/drawing/2014/main" id="{C6ADE117-D985-5F7F-911E-00A5259FD81B}"/>
              </a:ext>
            </a:extLst>
          </p:cNvPr>
          <p:cNvSpPr>
            <a:spLocks noGrp="1"/>
          </p:cNvSpPr>
          <p:nvPr>
            <p:ph type="body" sz="quarter" idx="18"/>
          </p:nvPr>
        </p:nvSpPr>
        <p:spPr>
          <a:xfrm>
            <a:off x="240188" y="662744"/>
            <a:ext cx="5508760" cy="764569"/>
          </a:xfrm>
        </p:spPr>
        <p:txBody>
          <a:bodyPr/>
          <a:lstStyle/>
          <a:p>
            <a:r>
              <a:rPr lang="fi-FI" dirty="0"/>
              <a:t>Tilakohtaiset toimenpiteet</a:t>
            </a:r>
          </a:p>
        </p:txBody>
      </p:sp>
      <p:sp>
        <p:nvSpPr>
          <p:cNvPr id="4" name="Otsikko 3">
            <a:extLst>
              <a:ext uri="{FF2B5EF4-FFF2-40B4-BE49-F238E27FC236}">
                <a16:creationId xmlns:a16="http://schemas.microsoft.com/office/drawing/2014/main" id="{75B6B264-2FFD-2CF3-099C-E086DE3CB538}"/>
              </a:ext>
            </a:extLst>
          </p:cNvPr>
          <p:cNvSpPr>
            <a:spLocks noGrp="1"/>
          </p:cNvSpPr>
          <p:nvPr>
            <p:ph type="title"/>
          </p:nvPr>
        </p:nvSpPr>
        <p:spPr>
          <a:xfrm>
            <a:off x="141514" y="-170628"/>
            <a:ext cx="8756680" cy="902175"/>
          </a:xfrm>
        </p:spPr>
        <p:txBody>
          <a:bodyPr/>
          <a:lstStyle/>
          <a:p>
            <a:r>
              <a:rPr lang="fi-FI" dirty="0"/>
              <a:t>Ympäristökorvaus, kertaus</a:t>
            </a:r>
          </a:p>
        </p:txBody>
      </p:sp>
      <p:sp>
        <p:nvSpPr>
          <p:cNvPr id="7" name="Tekstin paikkamerkki 6">
            <a:extLst>
              <a:ext uri="{FF2B5EF4-FFF2-40B4-BE49-F238E27FC236}">
                <a16:creationId xmlns:a16="http://schemas.microsoft.com/office/drawing/2014/main" id="{79AF747A-AAFB-B4C9-7539-EC51FC5DD18C}"/>
              </a:ext>
            </a:extLst>
          </p:cNvPr>
          <p:cNvSpPr>
            <a:spLocks noGrp="1"/>
          </p:cNvSpPr>
          <p:nvPr>
            <p:ph type="body" sz="quarter" idx="19"/>
          </p:nvPr>
        </p:nvSpPr>
        <p:spPr>
          <a:xfrm>
            <a:off x="501445" y="1297857"/>
            <a:ext cx="11549041" cy="5220929"/>
          </a:xfrm>
        </p:spPr>
        <p:txBody>
          <a:bodyPr/>
          <a:lstStyle/>
          <a:p>
            <a:pPr marL="457200" indent="-457200">
              <a:buAutoNum type="arabicPeriod"/>
            </a:pPr>
            <a:r>
              <a:rPr lang="fi-FI" dirty="0"/>
              <a:t>Ilmasto-ympäristökoulutus </a:t>
            </a:r>
            <a:r>
              <a:rPr lang="fi-FI" b="1" dirty="0"/>
              <a:t>suorita 2025 vuoden koulutus viimeistään </a:t>
            </a:r>
            <a:r>
              <a:rPr lang="fi-FI" b="1" dirty="0">
                <a:solidFill>
                  <a:srgbClr val="FF0000"/>
                </a:solidFill>
              </a:rPr>
              <a:t>30.4.2026</a:t>
            </a:r>
          </a:p>
          <a:p>
            <a:pPr marL="457200" indent="-457200">
              <a:buAutoNum type="arabicPeriod"/>
            </a:pPr>
            <a:r>
              <a:rPr lang="fi-FI" dirty="0"/>
              <a:t>Monivuotiset monimuotoisuuskaistat</a:t>
            </a:r>
          </a:p>
          <a:p>
            <a:pPr marL="457200" indent="-457200">
              <a:buAutoNum type="arabicPeriod"/>
            </a:pPr>
            <a:r>
              <a:rPr lang="fi-FI" dirty="0"/>
              <a:t>Maaperän seuranta</a:t>
            </a:r>
          </a:p>
          <a:p>
            <a:pPr marL="457200" indent="-457200">
              <a:buAutoNum type="arabicPeriod"/>
            </a:pPr>
            <a:r>
              <a:rPr lang="fi-FI" dirty="0"/>
              <a:t>Orgaaniset ravinteet</a:t>
            </a:r>
          </a:p>
          <a:p>
            <a:pPr marL="457200" indent="-457200">
              <a:buAutoNum type="arabicPeriod"/>
            </a:pPr>
            <a:r>
              <a:rPr lang="fi-FI" dirty="0"/>
              <a:t>Pölyttäjien ravintokasvit</a:t>
            </a:r>
          </a:p>
          <a:p>
            <a:pPr marL="457200" indent="-457200">
              <a:buAutoNum type="arabicPeriod"/>
            </a:pPr>
            <a:r>
              <a:rPr lang="fi-FI" dirty="0" err="1"/>
              <a:t>Täsmäviljelymenetelmät</a:t>
            </a:r>
            <a:endParaRPr lang="fi-FI" dirty="0"/>
          </a:p>
          <a:p>
            <a:pPr marL="457200" indent="-457200">
              <a:buAutoNum type="arabicPeriod"/>
            </a:pPr>
            <a:r>
              <a:rPr lang="fi-FI" dirty="0"/>
              <a:t>Kasvintuhoojien ja kasvitautien seuranta- ja tunnistussovellus</a:t>
            </a:r>
          </a:p>
        </p:txBody>
      </p:sp>
    </p:spTree>
    <p:extLst>
      <p:ext uri="{BB962C8B-B14F-4D97-AF65-F5344CB8AC3E}">
        <p14:creationId xmlns:p14="http://schemas.microsoft.com/office/powerpoint/2010/main" val="409393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82A7-F69B-48B2-487F-BF1B3C941B98}"/>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905CB866-B3CC-7C06-B4C3-7CD090443782}"/>
              </a:ext>
            </a:extLst>
          </p:cNvPr>
          <p:cNvSpPr>
            <a:spLocks noGrp="1"/>
          </p:cNvSpPr>
          <p:nvPr>
            <p:ph type="body" sz="quarter" idx="16"/>
          </p:nvPr>
        </p:nvSpPr>
        <p:spPr>
          <a:xfrm>
            <a:off x="304800" y="1495037"/>
            <a:ext cx="6004587" cy="4404318"/>
          </a:xfrm>
        </p:spPr>
        <p:txBody>
          <a:bodyPr/>
          <a:lstStyle/>
          <a:p>
            <a:pPr marL="285750" indent="-285750">
              <a:buFont typeface="Arial" panose="020B0604020202020204" pitchFamily="34" charset="0"/>
              <a:buChar char="•"/>
            </a:pPr>
            <a:r>
              <a:rPr lang="fi-FI" sz="1600" dirty="0"/>
              <a:t>Yksivuotisen tuotantokasvin jälkeen voi ilmoittaa alalle maanparannus- ja saneerauskasvin</a:t>
            </a:r>
          </a:p>
          <a:p>
            <a:pPr marL="285750" indent="-285750">
              <a:buFont typeface="Arial" panose="020B0604020202020204" pitchFamily="34" charset="0"/>
              <a:buChar char="•"/>
            </a:pPr>
            <a:r>
              <a:rPr lang="fi-FI" sz="1600" dirty="0"/>
              <a:t>Monivuotisen kasvin voi ilmoittaa kaksi vuotta peräkkäin ilman uudelleenkylvöä</a:t>
            </a:r>
          </a:p>
          <a:p>
            <a:pPr marL="285750" indent="-285750">
              <a:buFont typeface="Arial" panose="020B0604020202020204" pitchFamily="34" charset="0"/>
              <a:buChar char="•"/>
            </a:pPr>
            <a:r>
              <a:rPr lang="fi-FI" sz="1600" dirty="0"/>
              <a:t>Toisena vuonna voi päättää aikaisintaan 15.7 (</a:t>
            </a:r>
            <a:r>
              <a:rPr lang="fi-FI" sz="1600" dirty="0">
                <a:highlight>
                  <a:srgbClr val="FFFF00"/>
                </a:highlight>
              </a:rPr>
              <a:t>muutos</a:t>
            </a:r>
            <a:r>
              <a:rPr lang="fi-FI" sz="1600" dirty="0"/>
              <a:t>) pvm. voi tarkentua)</a:t>
            </a:r>
          </a:p>
          <a:p>
            <a:pPr marL="285750" indent="-285750">
              <a:buFont typeface="Arial" panose="020B0604020202020204" pitchFamily="34" charset="0"/>
              <a:buChar char="•"/>
            </a:pPr>
            <a:r>
              <a:rPr lang="fi-FI" sz="1600" dirty="0"/>
              <a:t>Kelpaavia kasveja ovat vain nämä: öljy- ja muokkausretikka, mailaset, ruisvirna, rehuvirna, valkosinappi eli keltasinappi, mesikät, sikuri, hunajakukka, auringonkukka, samettikukka, apila, kuminan ensimmäisen vuoden kasvusto tai näiden seokset. samettikukka tai näiden seokset.</a:t>
            </a:r>
          </a:p>
          <a:p>
            <a:pPr marL="285750" indent="-285750">
              <a:buFont typeface="Arial" panose="020B0604020202020204" pitchFamily="34" charset="0"/>
              <a:buChar char="•"/>
            </a:pPr>
            <a:r>
              <a:rPr lang="fi-FI" sz="1600" dirty="0"/>
              <a:t>Apila uutena listassa vuonna 2026 (</a:t>
            </a:r>
            <a:r>
              <a:rPr lang="fi-FI" sz="1600" dirty="0">
                <a:highlight>
                  <a:srgbClr val="FFFF00"/>
                </a:highlight>
              </a:rPr>
              <a:t>muutos</a:t>
            </a:r>
            <a:r>
              <a:rPr lang="fi-FI" sz="1600" dirty="0"/>
              <a:t>)</a:t>
            </a:r>
          </a:p>
        </p:txBody>
      </p:sp>
      <p:sp>
        <p:nvSpPr>
          <p:cNvPr id="3" name="Dian numeron paikkamerkki 2">
            <a:extLst>
              <a:ext uri="{FF2B5EF4-FFF2-40B4-BE49-F238E27FC236}">
                <a16:creationId xmlns:a16="http://schemas.microsoft.com/office/drawing/2014/main" id="{09C41AB4-6B0A-200E-C486-0E628E94681C}"/>
              </a:ext>
            </a:extLst>
          </p:cNvPr>
          <p:cNvSpPr>
            <a:spLocks noGrp="1"/>
          </p:cNvSpPr>
          <p:nvPr>
            <p:ph type="sldNum" sz="quarter" idx="12"/>
          </p:nvPr>
        </p:nvSpPr>
        <p:spPr/>
        <p:txBody>
          <a:bodyPr/>
          <a:lstStyle/>
          <a:p>
            <a:fld id="{7A9E80BB-C0DF-4F1B-8821-E3FD53412EFF}" type="slidenum">
              <a:rPr lang="fi-FI" smtClean="0"/>
              <a:pPr/>
              <a:t>19</a:t>
            </a:fld>
            <a:endParaRPr lang="fi-FI" dirty="0"/>
          </a:p>
        </p:txBody>
      </p:sp>
      <p:sp>
        <p:nvSpPr>
          <p:cNvPr id="6" name="Tekstin paikkamerkki 5">
            <a:extLst>
              <a:ext uri="{FF2B5EF4-FFF2-40B4-BE49-F238E27FC236}">
                <a16:creationId xmlns:a16="http://schemas.microsoft.com/office/drawing/2014/main" id="{31D94E79-A525-DA01-93B8-F03C4C19F286}"/>
              </a:ext>
            </a:extLst>
          </p:cNvPr>
          <p:cNvSpPr>
            <a:spLocks noGrp="1"/>
          </p:cNvSpPr>
          <p:nvPr>
            <p:ph type="body" sz="quarter" idx="18"/>
          </p:nvPr>
        </p:nvSpPr>
        <p:spPr>
          <a:xfrm>
            <a:off x="106987" y="467332"/>
            <a:ext cx="6400212" cy="1002286"/>
          </a:xfrm>
        </p:spPr>
        <p:txBody>
          <a:bodyPr/>
          <a:lstStyle/>
          <a:p>
            <a:r>
              <a:rPr lang="fi-FI" dirty="0">
                <a:solidFill>
                  <a:schemeClr val="accent3"/>
                </a:solidFill>
              </a:rPr>
              <a:t>Lohkokohtaiset toimenpiteet</a:t>
            </a:r>
          </a:p>
          <a:p>
            <a:r>
              <a:rPr lang="fi-FI" sz="2000" dirty="0"/>
              <a:t>Maanparannus- ja saneerauskasvit 223e/ha</a:t>
            </a:r>
          </a:p>
        </p:txBody>
      </p:sp>
      <p:sp>
        <p:nvSpPr>
          <p:cNvPr id="4" name="Otsikko 3">
            <a:extLst>
              <a:ext uri="{FF2B5EF4-FFF2-40B4-BE49-F238E27FC236}">
                <a16:creationId xmlns:a16="http://schemas.microsoft.com/office/drawing/2014/main" id="{8B4EE827-0E54-DA35-04DA-7DF2F2A5CDB3}"/>
              </a:ext>
            </a:extLst>
          </p:cNvPr>
          <p:cNvSpPr>
            <a:spLocks noGrp="1"/>
          </p:cNvSpPr>
          <p:nvPr>
            <p:ph type="title"/>
          </p:nvPr>
        </p:nvSpPr>
        <p:spPr>
          <a:xfrm>
            <a:off x="230356" y="-326896"/>
            <a:ext cx="4823425" cy="1008242"/>
          </a:xfrm>
        </p:spPr>
        <p:txBody>
          <a:bodyPr/>
          <a:lstStyle/>
          <a:p>
            <a:r>
              <a:rPr lang="fi-FI" dirty="0"/>
              <a:t>Ympäristökorvaus</a:t>
            </a:r>
          </a:p>
        </p:txBody>
      </p:sp>
      <p:sp>
        <p:nvSpPr>
          <p:cNvPr id="7" name="Tekstin paikkamerkki 6">
            <a:extLst>
              <a:ext uri="{FF2B5EF4-FFF2-40B4-BE49-F238E27FC236}">
                <a16:creationId xmlns:a16="http://schemas.microsoft.com/office/drawing/2014/main" id="{39EE5896-A48E-79C4-8DBF-AF093F5B5026}"/>
              </a:ext>
            </a:extLst>
          </p:cNvPr>
          <p:cNvSpPr>
            <a:spLocks noGrp="1"/>
          </p:cNvSpPr>
          <p:nvPr>
            <p:ph type="body" sz="quarter" idx="19"/>
          </p:nvPr>
        </p:nvSpPr>
        <p:spPr>
          <a:xfrm>
            <a:off x="6541726" y="545597"/>
            <a:ext cx="5508760" cy="5973190"/>
          </a:xfrm>
        </p:spPr>
        <p:txBody>
          <a:bodyPr/>
          <a:lstStyle/>
          <a:p>
            <a:pPr marL="285750" indent="-285750">
              <a:buFont typeface="Arial" panose="020B0604020202020204" pitchFamily="34" charset="0"/>
              <a:buChar char="•"/>
            </a:pPr>
            <a:r>
              <a:rPr lang="fi-FI" sz="1600" dirty="0"/>
              <a:t>Maanparannuskasveja ei voi viljellä satokasvin aluskasveina</a:t>
            </a:r>
          </a:p>
          <a:p>
            <a:pPr marL="285750" indent="-285750">
              <a:buFont typeface="Arial" panose="020B0604020202020204" pitchFamily="34" charset="0"/>
              <a:buChar char="•"/>
            </a:pPr>
            <a:r>
              <a:rPr lang="fi-FI" sz="1600" dirty="0"/>
              <a:t>Vuonna 2026 toimenpiteeseen voi ilmoittaa alaa, jossa on vuonna 2025 ollut yksivuotinen tuotantokasvi tai alalle on maksettu vuonna 2025 tästä toimenpiteestä</a:t>
            </a:r>
          </a:p>
          <a:p>
            <a:pPr marL="285750" indent="-285750">
              <a:buFont typeface="Arial" panose="020B0604020202020204" pitchFamily="34" charset="0"/>
              <a:buChar char="•"/>
            </a:pPr>
            <a:r>
              <a:rPr lang="fi-FI" sz="1600" dirty="0"/>
              <a:t>Apila ei ole mukana v. 2025 perusteella</a:t>
            </a:r>
          </a:p>
          <a:p>
            <a:pPr marL="285750" indent="-285750">
              <a:buFont typeface="Arial" panose="020B0604020202020204" pitchFamily="34" charset="0"/>
              <a:buChar char="•"/>
            </a:pPr>
            <a:r>
              <a:rPr lang="fi-FI" sz="1600" dirty="0"/>
              <a:t>Karttataso kelpaavasta alasta </a:t>
            </a:r>
            <a:r>
              <a:rPr lang="fi-FI" sz="1600" dirty="0" err="1"/>
              <a:t>Vipussa</a:t>
            </a:r>
            <a:endParaRPr lang="fi-FI" sz="1600" dirty="0"/>
          </a:p>
          <a:p>
            <a:pPr marL="285750" indent="-285750">
              <a:buFont typeface="Arial" panose="020B0604020202020204" pitchFamily="34" charset="0"/>
              <a:buChar char="•"/>
            </a:pPr>
            <a:r>
              <a:rPr lang="fi-FI" sz="1600" dirty="0"/>
              <a:t>Saa päättää kemiallisesti</a:t>
            </a:r>
          </a:p>
          <a:p>
            <a:endParaRPr lang="fi-FI" sz="1600" dirty="0"/>
          </a:p>
        </p:txBody>
      </p:sp>
      <p:pic>
        <p:nvPicPr>
          <p:cNvPr id="8" name="Kuva 7">
            <a:extLst>
              <a:ext uri="{FF2B5EF4-FFF2-40B4-BE49-F238E27FC236}">
                <a16:creationId xmlns:a16="http://schemas.microsoft.com/office/drawing/2014/main" id="{7428FAAE-9902-F504-8B1D-DF3BCC1422D5}"/>
              </a:ext>
            </a:extLst>
          </p:cNvPr>
          <p:cNvPicPr>
            <a:picLocks noChangeAspect="1"/>
          </p:cNvPicPr>
          <p:nvPr/>
        </p:nvPicPr>
        <p:blipFill>
          <a:blip r:embed="rId3"/>
          <a:stretch>
            <a:fillRect/>
          </a:stretch>
        </p:blipFill>
        <p:spPr>
          <a:xfrm rot="5400000">
            <a:off x="7329366" y="3203354"/>
            <a:ext cx="3260827" cy="4048466"/>
          </a:xfrm>
          <a:prstGeom prst="rect">
            <a:avLst/>
          </a:prstGeom>
        </p:spPr>
      </p:pic>
    </p:spTree>
    <p:extLst>
      <p:ext uri="{BB962C8B-B14F-4D97-AF65-F5344CB8AC3E}">
        <p14:creationId xmlns:p14="http://schemas.microsoft.com/office/powerpoint/2010/main" val="402826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C4E216AF-020A-969B-AC44-5B51AB64318B}"/>
              </a:ext>
            </a:extLst>
          </p:cNvPr>
          <p:cNvPicPr>
            <a:picLocks noGrp="1" noChangeAspect="1"/>
          </p:cNvPicPr>
          <p:nvPr>
            <p:ph type="pic" sz="quarter" idx="23"/>
          </p:nvPr>
        </p:nvPicPr>
        <p:blipFill>
          <a:blip r:embed="rId2"/>
          <a:srcRect t="26738" b="26738"/>
          <a:stretch/>
        </p:blipFill>
        <p:spPr>
          <a:xfrm>
            <a:off x="756521" y="613472"/>
            <a:ext cx="2863866" cy="2884715"/>
          </a:xfrm>
          <a:prstGeom prst="ellipse">
            <a:avLst/>
          </a:prstGeom>
          <a:ln>
            <a:solidFill>
              <a:srgbClr val="E8E8E8"/>
            </a:solidFill>
          </a:ln>
        </p:spPr>
      </p:pic>
      <p:sp>
        <p:nvSpPr>
          <p:cNvPr id="3" name="Tekstin paikkamerkki 2">
            <a:extLst>
              <a:ext uri="{FF2B5EF4-FFF2-40B4-BE49-F238E27FC236}">
                <a16:creationId xmlns:a16="http://schemas.microsoft.com/office/drawing/2014/main" id="{5382C74F-C291-AF80-4A06-95D9094D2993}"/>
              </a:ext>
            </a:extLst>
          </p:cNvPr>
          <p:cNvSpPr>
            <a:spLocks noGrp="1"/>
          </p:cNvSpPr>
          <p:nvPr>
            <p:ph type="body" sz="quarter" idx="24"/>
          </p:nvPr>
        </p:nvSpPr>
        <p:spPr>
          <a:xfrm>
            <a:off x="3853544" y="502024"/>
            <a:ext cx="5939052" cy="367086"/>
          </a:xfrm>
        </p:spPr>
        <p:txBody>
          <a:bodyPr/>
          <a:lstStyle/>
          <a:p>
            <a:r>
              <a:rPr lang="fi-FI" sz="4000" dirty="0"/>
              <a:t>Tässä esityksessä</a:t>
            </a:r>
          </a:p>
        </p:txBody>
      </p:sp>
      <p:sp>
        <p:nvSpPr>
          <p:cNvPr id="4" name="Dian numeron paikkamerkki 3">
            <a:extLst>
              <a:ext uri="{FF2B5EF4-FFF2-40B4-BE49-F238E27FC236}">
                <a16:creationId xmlns:a16="http://schemas.microsoft.com/office/drawing/2014/main" id="{DA58155A-9C3F-3291-9EDC-F229ED412472}"/>
              </a:ext>
            </a:extLst>
          </p:cNvPr>
          <p:cNvSpPr>
            <a:spLocks noGrp="1"/>
          </p:cNvSpPr>
          <p:nvPr>
            <p:ph type="sldNum" sz="quarter" idx="12"/>
          </p:nvPr>
        </p:nvSpPr>
        <p:spPr/>
        <p:txBody>
          <a:bodyPr/>
          <a:lstStyle/>
          <a:p>
            <a:fld id="{7A9E80BB-C0DF-4F1B-8821-E3FD53412EFF}" type="slidenum">
              <a:rPr lang="fi-FI" smtClean="0"/>
              <a:pPr/>
              <a:t>2</a:t>
            </a:fld>
            <a:endParaRPr lang="fi-FI" dirty="0"/>
          </a:p>
        </p:txBody>
      </p:sp>
      <p:sp>
        <p:nvSpPr>
          <p:cNvPr id="5" name="Tekstin paikkamerkki 4">
            <a:extLst>
              <a:ext uri="{FF2B5EF4-FFF2-40B4-BE49-F238E27FC236}">
                <a16:creationId xmlns:a16="http://schemas.microsoft.com/office/drawing/2014/main" id="{95287D64-BC95-21AA-062A-45F09ECFD246}"/>
              </a:ext>
            </a:extLst>
          </p:cNvPr>
          <p:cNvSpPr>
            <a:spLocks noGrp="1"/>
          </p:cNvSpPr>
          <p:nvPr>
            <p:ph type="body" sz="quarter" idx="16"/>
          </p:nvPr>
        </p:nvSpPr>
        <p:spPr>
          <a:xfrm>
            <a:off x="4013650" y="1331204"/>
            <a:ext cx="7071166" cy="2884715"/>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Ehdollisuus, kertausta ja muutokset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Ekojärjestelmä, kertausta ja muutokset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Ympäristökorvaus, kertausta ja muutokset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Nuorten viljelijöiden tuet, kertausta ja muutokset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LHK ja kansalliset tuet, kertausta ja muutokset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Peltotukien haku 2026 ja hakemuksen muuttaminen</a:t>
            </a:r>
          </a:p>
          <a:p>
            <a:endParaRPr lang="fi-FI" dirty="0"/>
          </a:p>
        </p:txBody>
      </p:sp>
    </p:spTree>
    <p:extLst>
      <p:ext uri="{BB962C8B-B14F-4D97-AF65-F5344CB8AC3E}">
        <p14:creationId xmlns:p14="http://schemas.microsoft.com/office/powerpoint/2010/main" val="58043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3B8D-1F1C-8D4E-6BF4-24DF46C70BB1}"/>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C1353E8-D150-FCC8-61E9-30AAC7B2DC71}"/>
              </a:ext>
            </a:extLst>
          </p:cNvPr>
          <p:cNvSpPr>
            <a:spLocks noGrp="1"/>
          </p:cNvSpPr>
          <p:nvPr>
            <p:ph type="body" sz="quarter" idx="16"/>
          </p:nvPr>
        </p:nvSpPr>
        <p:spPr>
          <a:xfrm>
            <a:off x="653143" y="2308728"/>
            <a:ext cx="5508760" cy="3504243"/>
          </a:xfrm>
        </p:spPr>
        <p:txBody>
          <a:bodyPr/>
          <a:lstStyle/>
          <a:p>
            <a:r>
              <a:rPr lang="fi-FI" sz="1800" dirty="0"/>
              <a:t>• Alaa voi ilmoittaa 35 % korvauskelpoisesta alasta (aiemmin 30 %) </a:t>
            </a:r>
            <a:r>
              <a:rPr lang="fi-FI" sz="1800" dirty="0">
                <a:highlight>
                  <a:srgbClr val="FFFF00"/>
                </a:highlight>
              </a:rPr>
              <a:t>(MUUTOS)</a:t>
            </a:r>
          </a:p>
          <a:p>
            <a:r>
              <a:rPr lang="fi-FI" sz="1800" dirty="0"/>
              <a:t>• Ei saa olla pelkästään typensitojakasvia</a:t>
            </a:r>
          </a:p>
          <a:p>
            <a:r>
              <a:rPr lang="fi-FI" sz="1800" dirty="0"/>
              <a:t>• Voi päättää ennen 15.9., jos alalle kylvetään syyskylvöinen kasvi</a:t>
            </a:r>
          </a:p>
          <a:p>
            <a:pPr marL="285750" indent="-285750">
              <a:buFont typeface="Arial" panose="020B0604020202020204" pitchFamily="34" charset="0"/>
              <a:buChar char="•"/>
            </a:pPr>
            <a:r>
              <a:rPr lang="fi-FI" sz="1800" dirty="0"/>
              <a:t>Jos ei syyskylvöistä kasvia, voi päättää kemiallisesti 15.9 alkaen ja muokata 1.10 alkaen</a:t>
            </a:r>
          </a:p>
        </p:txBody>
      </p:sp>
      <p:sp>
        <p:nvSpPr>
          <p:cNvPr id="3" name="Dian numeron paikkamerkki 2">
            <a:extLst>
              <a:ext uri="{FF2B5EF4-FFF2-40B4-BE49-F238E27FC236}">
                <a16:creationId xmlns:a16="http://schemas.microsoft.com/office/drawing/2014/main" id="{1D53608C-993A-BA8A-AA7B-767C7554BB02}"/>
              </a:ext>
            </a:extLst>
          </p:cNvPr>
          <p:cNvSpPr>
            <a:spLocks noGrp="1"/>
          </p:cNvSpPr>
          <p:nvPr>
            <p:ph type="sldNum" sz="quarter" idx="12"/>
          </p:nvPr>
        </p:nvSpPr>
        <p:spPr/>
        <p:txBody>
          <a:bodyPr/>
          <a:lstStyle/>
          <a:p>
            <a:fld id="{7A9E80BB-C0DF-4F1B-8821-E3FD53412EFF}" type="slidenum">
              <a:rPr lang="fi-FI" smtClean="0"/>
              <a:pPr/>
              <a:t>20</a:t>
            </a:fld>
            <a:endParaRPr lang="fi-FI" dirty="0"/>
          </a:p>
        </p:txBody>
      </p:sp>
      <p:sp>
        <p:nvSpPr>
          <p:cNvPr id="6" name="Tekstin paikkamerkki 5">
            <a:extLst>
              <a:ext uri="{FF2B5EF4-FFF2-40B4-BE49-F238E27FC236}">
                <a16:creationId xmlns:a16="http://schemas.microsoft.com/office/drawing/2014/main" id="{5AD68E59-D60A-54C3-8A45-56FADCCF7540}"/>
              </a:ext>
            </a:extLst>
          </p:cNvPr>
          <p:cNvSpPr>
            <a:spLocks noGrp="1"/>
          </p:cNvSpPr>
          <p:nvPr>
            <p:ph type="body" sz="quarter" idx="18"/>
          </p:nvPr>
        </p:nvSpPr>
        <p:spPr>
          <a:xfrm>
            <a:off x="653143" y="1225792"/>
            <a:ext cx="5508760" cy="1002286"/>
          </a:xfrm>
        </p:spPr>
        <p:txBody>
          <a:bodyPr/>
          <a:lstStyle/>
          <a:p>
            <a:r>
              <a:rPr lang="fi-FI" dirty="0">
                <a:solidFill>
                  <a:schemeClr val="accent3"/>
                </a:solidFill>
              </a:rPr>
              <a:t>Lohkokohtaiset toimenpiteet</a:t>
            </a:r>
          </a:p>
          <a:p>
            <a:r>
              <a:rPr lang="fi-FI" dirty="0"/>
              <a:t>Kerääjäkasvit 97e/ha</a:t>
            </a:r>
          </a:p>
        </p:txBody>
      </p:sp>
      <p:sp>
        <p:nvSpPr>
          <p:cNvPr id="4" name="Otsikko 3">
            <a:extLst>
              <a:ext uri="{FF2B5EF4-FFF2-40B4-BE49-F238E27FC236}">
                <a16:creationId xmlns:a16="http://schemas.microsoft.com/office/drawing/2014/main" id="{1DC9B38A-DEFE-BFDE-B8E2-2AB43C5D88C7}"/>
              </a:ext>
            </a:extLst>
          </p:cNvPr>
          <p:cNvSpPr>
            <a:spLocks noGrp="1"/>
          </p:cNvSpPr>
          <p:nvPr>
            <p:ph type="title"/>
          </p:nvPr>
        </p:nvSpPr>
        <p:spPr/>
        <p:txBody>
          <a:bodyPr/>
          <a:lstStyle/>
          <a:p>
            <a:r>
              <a:rPr lang="fi-FI" dirty="0"/>
              <a:t>Ympäristökorvaus</a:t>
            </a:r>
          </a:p>
        </p:txBody>
      </p:sp>
      <p:sp>
        <p:nvSpPr>
          <p:cNvPr id="7" name="Tekstin paikkamerkki 6">
            <a:extLst>
              <a:ext uri="{FF2B5EF4-FFF2-40B4-BE49-F238E27FC236}">
                <a16:creationId xmlns:a16="http://schemas.microsoft.com/office/drawing/2014/main" id="{BC762947-2B9E-E9BE-531B-6EE1CB4040DF}"/>
              </a:ext>
            </a:extLst>
          </p:cNvPr>
          <p:cNvSpPr>
            <a:spLocks noGrp="1"/>
          </p:cNvSpPr>
          <p:nvPr>
            <p:ph type="body" sz="quarter" idx="19"/>
          </p:nvPr>
        </p:nvSpPr>
        <p:spPr>
          <a:xfrm>
            <a:off x="6400211" y="2308728"/>
            <a:ext cx="5508760" cy="4575687"/>
          </a:xfrm>
        </p:spPr>
        <p:txBody>
          <a:bodyPr/>
          <a:lstStyle/>
          <a:p>
            <a:r>
              <a:rPr lang="fi-FI" sz="1800" dirty="0"/>
              <a:t>• Muista ilmoittaa sama ala suojavyöhykkeeksi kuin vuonna 2025 </a:t>
            </a:r>
            <a:r>
              <a:rPr lang="fi-FI" sz="1800" dirty="0">
                <a:sym typeface="Wingdings" panose="05000000000000000000" pitchFamily="2" charset="2"/>
              </a:rPr>
              <a:t> </a:t>
            </a:r>
            <a:r>
              <a:rPr lang="fi-FI" sz="1800" dirty="0"/>
              <a:t>muuten alalle tulee takaisinperintä</a:t>
            </a:r>
          </a:p>
          <a:p>
            <a:r>
              <a:rPr lang="fi-FI" sz="1800" dirty="0"/>
              <a:t>• Korjaa kasvusto joka vuosi </a:t>
            </a:r>
            <a:r>
              <a:rPr lang="fi-FI" sz="1800" dirty="0">
                <a:sym typeface="Wingdings" panose="05000000000000000000" pitchFamily="2" charset="2"/>
              </a:rPr>
              <a:t> </a:t>
            </a:r>
            <a:r>
              <a:rPr lang="fi-FI" sz="1800" dirty="0"/>
              <a:t>muutoin ala ei ole suojavyöhykettä ja alalle seuraa takaisinperintä sitoumuksen alkuun</a:t>
            </a:r>
          </a:p>
          <a:p>
            <a:r>
              <a:rPr lang="fi-FI" sz="1800" dirty="0"/>
              <a:t>• </a:t>
            </a:r>
            <a:r>
              <a:rPr lang="fi-FI" sz="1800" dirty="0">
                <a:highlight>
                  <a:srgbClr val="FFFF00"/>
                </a:highlight>
              </a:rPr>
              <a:t>MUUTOS</a:t>
            </a:r>
            <a:r>
              <a:rPr lang="fi-FI" sz="1800" dirty="0"/>
              <a:t> Uutta suojavyöhykealaa voi ilmoittaa vielä vuonna 2026 ja 2027</a:t>
            </a:r>
          </a:p>
        </p:txBody>
      </p:sp>
      <p:sp>
        <p:nvSpPr>
          <p:cNvPr id="9" name="Tekstiruutu 8">
            <a:extLst>
              <a:ext uri="{FF2B5EF4-FFF2-40B4-BE49-F238E27FC236}">
                <a16:creationId xmlns:a16="http://schemas.microsoft.com/office/drawing/2014/main" id="{8027C909-D45E-8FA1-8823-D642291E96C6}"/>
              </a:ext>
            </a:extLst>
          </p:cNvPr>
          <p:cNvSpPr txBox="1"/>
          <p:nvPr/>
        </p:nvSpPr>
        <p:spPr>
          <a:xfrm>
            <a:off x="6400211" y="1763173"/>
            <a:ext cx="4911332" cy="461665"/>
          </a:xfrm>
          <a:prstGeom prst="rect">
            <a:avLst/>
          </a:prstGeom>
          <a:noFill/>
        </p:spPr>
        <p:txBody>
          <a:bodyPr wrap="square" rtlCol="0">
            <a:spAutoFit/>
          </a:bodyPr>
          <a:lstStyle/>
          <a:p>
            <a:r>
              <a:rPr lang="fi-FI" sz="2400" b="1" dirty="0">
                <a:solidFill>
                  <a:schemeClr val="accent1">
                    <a:lumMod val="75000"/>
                  </a:schemeClr>
                </a:solidFill>
              </a:rPr>
              <a:t>Suojavyöhykkeet</a:t>
            </a:r>
          </a:p>
        </p:txBody>
      </p:sp>
    </p:spTree>
    <p:extLst>
      <p:ext uri="{BB962C8B-B14F-4D97-AF65-F5344CB8AC3E}">
        <p14:creationId xmlns:p14="http://schemas.microsoft.com/office/powerpoint/2010/main" val="352154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08584-3923-29C2-61B8-4702C46A0E0A}"/>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52EBC8DB-1938-482B-5117-30940E365598}"/>
              </a:ext>
            </a:extLst>
          </p:cNvPr>
          <p:cNvSpPr>
            <a:spLocks noGrp="1"/>
          </p:cNvSpPr>
          <p:nvPr>
            <p:ph type="body" sz="quarter" idx="16"/>
          </p:nvPr>
        </p:nvSpPr>
        <p:spPr>
          <a:xfrm>
            <a:off x="653143" y="2308728"/>
            <a:ext cx="5508760" cy="3504243"/>
          </a:xfrm>
        </p:spPr>
        <p:txBody>
          <a:bodyPr/>
          <a:lstStyle/>
          <a:p>
            <a:pPr marL="285750" indent="-285750">
              <a:buFont typeface="Arial" panose="020B0604020202020204" pitchFamily="34" charset="0"/>
              <a:buChar char="•"/>
            </a:pPr>
            <a:r>
              <a:rPr lang="fi-FI" sz="1800" dirty="0"/>
              <a:t>Muista ilmoittaa sama ala turvenurmeksi kuin vuonna 2025 → muuten alalle tulee takaisinperintä</a:t>
            </a:r>
          </a:p>
          <a:p>
            <a:pPr marL="285750" indent="-285750">
              <a:buFont typeface="Arial" panose="020B0604020202020204" pitchFamily="34" charset="0"/>
              <a:buChar char="•"/>
            </a:pPr>
            <a:r>
              <a:rPr lang="fi-FI" sz="1800" dirty="0"/>
              <a:t>Toimenpiteeseen haetut uudet turvepeltonurmet todetaan vuonna 2026 viljavuustutkimuksen perusteella kuten aiemminkin</a:t>
            </a:r>
          </a:p>
          <a:p>
            <a:r>
              <a:rPr lang="fi-FI" sz="1800" dirty="0"/>
              <a:t>• Viljavuustutkimus on oltava 30.9. mennessä</a:t>
            </a:r>
          </a:p>
          <a:p>
            <a:endParaRPr lang="fi-FI" sz="1800" b="1" dirty="0"/>
          </a:p>
        </p:txBody>
      </p:sp>
      <p:sp>
        <p:nvSpPr>
          <p:cNvPr id="3" name="Dian numeron paikkamerkki 2">
            <a:extLst>
              <a:ext uri="{FF2B5EF4-FFF2-40B4-BE49-F238E27FC236}">
                <a16:creationId xmlns:a16="http://schemas.microsoft.com/office/drawing/2014/main" id="{C7DE20BA-8FAB-C877-B735-C527DB4F6B0A}"/>
              </a:ext>
            </a:extLst>
          </p:cNvPr>
          <p:cNvSpPr>
            <a:spLocks noGrp="1"/>
          </p:cNvSpPr>
          <p:nvPr>
            <p:ph type="sldNum" sz="quarter" idx="12"/>
          </p:nvPr>
        </p:nvSpPr>
        <p:spPr/>
        <p:txBody>
          <a:bodyPr/>
          <a:lstStyle/>
          <a:p>
            <a:fld id="{7A9E80BB-C0DF-4F1B-8821-E3FD53412EFF}" type="slidenum">
              <a:rPr lang="fi-FI" smtClean="0"/>
              <a:pPr/>
              <a:t>21</a:t>
            </a:fld>
            <a:endParaRPr lang="fi-FI" dirty="0"/>
          </a:p>
        </p:txBody>
      </p:sp>
      <p:sp>
        <p:nvSpPr>
          <p:cNvPr id="6" name="Tekstin paikkamerkki 5">
            <a:extLst>
              <a:ext uri="{FF2B5EF4-FFF2-40B4-BE49-F238E27FC236}">
                <a16:creationId xmlns:a16="http://schemas.microsoft.com/office/drawing/2014/main" id="{DA6C91F3-9E9D-DBC4-1A27-7F6ED1456DD5}"/>
              </a:ext>
            </a:extLst>
          </p:cNvPr>
          <p:cNvSpPr>
            <a:spLocks noGrp="1"/>
          </p:cNvSpPr>
          <p:nvPr>
            <p:ph type="body" sz="quarter" idx="18"/>
          </p:nvPr>
        </p:nvSpPr>
        <p:spPr>
          <a:xfrm>
            <a:off x="653143" y="1225792"/>
            <a:ext cx="5508760" cy="1002286"/>
          </a:xfrm>
        </p:spPr>
        <p:txBody>
          <a:bodyPr/>
          <a:lstStyle/>
          <a:p>
            <a:r>
              <a:rPr lang="fi-FI" dirty="0">
                <a:solidFill>
                  <a:schemeClr val="accent3"/>
                </a:solidFill>
              </a:rPr>
              <a:t>Lohkokohtaiset toimenpiteet</a:t>
            </a:r>
          </a:p>
          <a:p>
            <a:r>
              <a:rPr lang="fi-FI" dirty="0"/>
              <a:t>Turvepeltojen nurmet 200e/ha</a:t>
            </a:r>
          </a:p>
        </p:txBody>
      </p:sp>
      <p:sp>
        <p:nvSpPr>
          <p:cNvPr id="4" name="Otsikko 3">
            <a:extLst>
              <a:ext uri="{FF2B5EF4-FFF2-40B4-BE49-F238E27FC236}">
                <a16:creationId xmlns:a16="http://schemas.microsoft.com/office/drawing/2014/main" id="{7494DF92-53EF-8FD5-7A5A-C70DE3AE059D}"/>
              </a:ext>
            </a:extLst>
          </p:cNvPr>
          <p:cNvSpPr>
            <a:spLocks noGrp="1"/>
          </p:cNvSpPr>
          <p:nvPr>
            <p:ph type="title"/>
          </p:nvPr>
        </p:nvSpPr>
        <p:spPr/>
        <p:txBody>
          <a:bodyPr/>
          <a:lstStyle/>
          <a:p>
            <a:r>
              <a:rPr lang="fi-FI" dirty="0"/>
              <a:t>Ympäristökorvaus</a:t>
            </a:r>
          </a:p>
        </p:txBody>
      </p:sp>
      <p:sp>
        <p:nvSpPr>
          <p:cNvPr id="7" name="Tekstin paikkamerkki 6">
            <a:extLst>
              <a:ext uri="{FF2B5EF4-FFF2-40B4-BE49-F238E27FC236}">
                <a16:creationId xmlns:a16="http://schemas.microsoft.com/office/drawing/2014/main" id="{E478AE1B-0F15-D42D-5CD4-F736996EFC09}"/>
              </a:ext>
            </a:extLst>
          </p:cNvPr>
          <p:cNvSpPr>
            <a:spLocks noGrp="1"/>
          </p:cNvSpPr>
          <p:nvPr>
            <p:ph type="body" sz="quarter" idx="19"/>
          </p:nvPr>
        </p:nvSpPr>
        <p:spPr>
          <a:xfrm>
            <a:off x="6435035" y="1225792"/>
            <a:ext cx="5508760" cy="4575687"/>
          </a:xfrm>
        </p:spPr>
        <p:txBody>
          <a:bodyPr/>
          <a:lstStyle/>
          <a:p>
            <a:endParaRPr lang="fi-FI" dirty="0"/>
          </a:p>
          <a:p>
            <a:pPr marL="342900" indent="-342900">
              <a:buFont typeface="Arial" panose="020B0604020202020204" pitchFamily="34" charset="0"/>
              <a:buChar char="•"/>
            </a:pPr>
            <a:r>
              <a:rPr lang="fi-FI" sz="1800" dirty="0"/>
              <a:t>Maalaji tulee olla turvetta, eli pelkästään </a:t>
            </a:r>
            <a:r>
              <a:rPr lang="fi-FI" sz="1800" dirty="0" err="1"/>
              <a:t>BCt</a:t>
            </a:r>
            <a:r>
              <a:rPr lang="fi-FI" sz="1800" dirty="0"/>
              <a:t>, </a:t>
            </a:r>
            <a:r>
              <a:rPr lang="fi-FI" sz="1800" dirty="0" err="1"/>
              <a:t>Ct</a:t>
            </a:r>
            <a:r>
              <a:rPr lang="fi-FI" sz="1800" dirty="0"/>
              <a:t>, </a:t>
            </a:r>
            <a:r>
              <a:rPr lang="fi-FI" sz="1800" dirty="0" err="1"/>
              <a:t>LCt</a:t>
            </a:r>
            <a:r>
              <a:rPr lang="fi-FI" sz="1800" dirty="0"/>
              <a:t>, </a:t>
            </a:r>
            <a:r>
              <a:rPr lang="fi-FI" sz="1800" dirty="0" err="1"/>
              <a:t>SCt</a:t>
            </a:r>
            <a:r>
              <a:rPr lang="fi-FI" sz="1800" dirty="0"/>
              <a:t>, </a:t>
            </a:r>
            <a:r>
              <a:rPr lang="fi-FI" sz="1800" dirty="0" err="1"/>
              <a:t>CSt</a:t>
            </a:r>
            <a:r>
              <a:rPr lang="fi-FI" sz="1800" dirty="0"/>
              <a:t>, </a:t>
            </a:r>
            <a:r>
              <a:rPr lang="fi-FI" sz="1800" dirty="0" err="1"/>
              <a:t>LSt</a:t>
            </a:r>
            <a:r>
              <a:rPr lang="fi-FI" sz="1800" dirty="0"/>
              <a:t> tai St</a:t>
            </a:r>
          </a:p>
          <a:p>
            <a:pPr marL="342900" indent="-342900">
              <a:buFont typeface="Arial" panose="020B0604020202020204" pitchFamily="34" charset="0"/>
              <a:buChar char="•"/>
            </a:pPr>
            <a:r>
              <a:rPr lang="fi-FI" sz="1800" dirty="0"/>
              <a:t>Toimita liitteet kuntaan haun yhteydessä tai myöhemmin. Liitteen toimittaminen on maksun edellytys</a:t>
            </a:r>
          </a:p>
          <a:p>
            <a:pPr marL="342900" indent="-342900">
              <a:buFont typeface="Arial" panose="020B0604020202020204" pitchFamily="34" charset="0"/>
              <a:buChar char="•"/>
            </a:pPr>
            <a:r>
              <a:rPr lang="fi-FI" sz="1800" dirty="0"/>
              <a:t>Sadonkorjuuvelvoite 15.9 mennessä</a:t>
            </a:r>
          </a:p>
          <a:p>
            <a:pPr marL="342900" indent="-342900">
              <a:buFont typeface="Arial" panose="020B0604020202020204" pitchFamily="34" charset="0"/>
              <a:buChar char="•"/>
            </a:pPr>
            <a:r>
              <a:rPr lang="fi-FI" sz="1800" dirty="0">
                <a:highlight>
                  <a:srgbClr val="FFFF00"/>
                </a:highlight>
              </a:rPr>
              <a:t>MUUTOS</a:t>
            </a:r>
            <a:r>
              <a:rPr lang="fi-FI" sz="1800" dirty="0"/>
              <a:t> Vuosittainen kasvinsuojeluaineiden käyttö ei ole sallittua</a:t>
            </a:r>
          </a:p>
          <a:p>
            <a:pPr marL="1028700" lvl="1" indent="-342900"/>
            <a:r>
              <a:rPr lang="fi-FI" sz="1800" dirty="0"/>
              <a:t>Aiemmin kasvinsuojeluaineiden käyttö oli kielletty</a:t>
            </a:r>
          </a:p>
          <a:p>
            <a:pPr marL="342900" indent="-342900">
              <a:buFont typeface="Arial" panose="020B0604020202020204" pitchFamily="34" charset="0"/>
              <a:buChar char="•"/>
            </a:pPr>
            <a:endParaRPr lang="fi-FI" sz="1800" dirty="0"/>
          </a:p>
        </p:txBody>
      </p:sp>
    </p:spTree>
    <p:extLst>
      <p:ext uri="{BB962C8B-B14F-4D97-AF65-F5344CB8AC3E}">
        <p14:creationId xmlns:p14="http://schemas.microsoft.com/office/powerpoint/2010/main" val="323286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7B2AD-101F-AEDB-0439-1E5814680202}"/>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FC7F7AC-DCB5-C0BE-AB5E-6B61E8B5E8DC}"/>
              </a:ext>
            </a:extLst>
          </p:cNvPr>
          <p:cNvSpPr>
            <a:spLocks noGrp="1"/>
          </p:cNvSpPr>
          <p:nvPr>
            <p:ph type="body" sz="quarter" idx="16"/>
          </p:nvPr>
        </p:nvSpPr>
        <p:spPr>
          <a:xfrm>
            <a:off x="587240" y="2050517"/>
            <a:ext cx="5508760" cy="4119430"/>
          </a:xfrm>
        </p:spPr>
        <p:txBody>
          <a:bodyPr/>
          <a:lstStyle/>
          <a:p>
            <a:pPr marL="285750" indent="-285750">
              <a:buFont typeface="Arial" panose="020B0604020202020204" pitchFamily="34" charset="0"/>
              <a:buChar char="•"/>
            </a:pPr>
            <a:r>
              <a:rPr lang="fi-FI" sz="1800" dirty="0"/>
              <a:t>Tuenhakijan on laadittava vaihtoehtoisen kasvinsuojelun ennakkosuunnitelma lohko- ja kasvikohtaisesti kasvukauden alussa 31.5. mennessä</a:t>
            </a:r>
          </a:p>
          <a:p>
            <a:pPr marL="285750" indent="-285750">
              <a:buFont typeface="Arial" panose="020B0604020202020204" pitchFamily="34" charset="0"/>
              <a:buChar char="•"/>
            </a:pPr>
            <a:r>
              <a:rPr lang="fi-FI" sz="1800" dirty="0"/>
              <a:t>Suunnitelma on toimitettava kuntaan peltotukihaun yhteydessä 9.6 mennessä</a:t>
            </a:r>
          </a:p>
          <a:p>
            <a:pPr marL="285750" indent="-285750">
              <a:buFont typeface="Arial" panose="020B0604020202020204" pitchFamily="34" charset="0"/>
              <a:buChar char="•"/>
            </a:pPr>
            <a:r>
              <a:rPr lang="fi-FI" sz="1800" dirty="0">
                <a:highlight>
                  <a:srgbClr val="FFFF00"/>
                </a:highlight>
              </a:rPr>
              <a:t>MUUTOS</a:t>
            </a:r>
            <a:r>
              <a:rPr lang="fi-FI" sz="1800" dirty="0"/>
              <a:t> Vuonna 2026 suunnitelmaa ei tarvitse allekirjoittaa</a:t>
            </a:r>
          </a:p>
          <a:p>
            <a:pPr marL="285750" indent="-285750">
              <a:buFont typeface="Arial" panose="020B0604020202020204" pitchFamily="34" charset="0"/>
              <a:buChar char="•"/>
            </a:pPr>
            <a:r>
              <a:rPr lang="fi-FI" sz="1800" dirty="0"/>
              <a:t>Ennakkosuunnitelmapohja löytyy </a:t>
            </a:r>
            <a:r>
              <a:rPr lang="fi-FI" sz="1800" dirty="0">
                <a:hlinkClick r:id="rId3"/>
              </a:rPr>
              <a:t>täältä</a:t>
            </a:r>
            <a:endParaRPr lang="fi-FI" sz="1800" dirty="0">
              <a:solidFill>
                <a:srgbClr val="FF0000"/>
              </a:solidFill>
            </a:endParaRPr>
          </a:p>
          <a:p>
            <a:pPr marL="285750" indent="-285750">
              <a:buFont typeface="Arial" panose="020B0604020202020204" pitchFamily="34" charset="0"/>
              <a:buChar char="•"/>
            </a:pPr>
            <a:endParaRPr lang="fi-FI" sz="1800" b="1" dirty="0"/>
          </a:p>
          <a:p>
            <a:pPr marL="285750" indent="-285750">
              <a:buFont typeface="Arial" panose="020B0604020202020204" pitchFamily="34" charset="0"/>
              <a:buChar char="•"/>
            </a:pPr>
            <a:endParaRPr lang="fi-FI" sz="1800" b="1" dirty="0"/>
          </a:p>
        </p:txBody>
      </p:sp>
      <p:sp>
        <p:nvSpPr>
          <p:cNvPr id="3" name="Dian numeron paikkamerkki 2">
            <a:extLst>
              <a:ext uri="{FF2B5EF4-FFF2-40B4-BE49-F238E27FC236}">
                <a16:creationId xmlns:a16="http://schemas.microsoft.com/office/drawing/2014/main" id="{A889F169-0B5B-7838-7E03-95EAC58CC141}"/>
              </a:ext>
            </a:extLst>
          </p:cNvPr>
          <p:cNvSpPr>
            <a:spLocks noGrp="1"/>
          </p:cNvSpPr>
          <p:nvPr>
            <p:ph type="sldNum" sz="quarter" idx="12"/>
          </p:nvPr>
        </p:nvSpPr>
        <p:spPr/>
        <p:txBody>
          <a:bodyPr/>
          <a:lstStyle/>
          <a:p>
            <a:fld id="{7A9E80BB-C0DF-4F1B-8821-E3FD53412EFF}" type="slidenum">
              <a:rPr lang="fi-FI" smtClean="0"/>
              <a:pPr/>
              <a:t>22</a:t>
            </a:fld>
            <a:endParaRPr lang="fi-FI" dirty="0"/>
          </a:p>
        </p:txBody>
      </p:sp>
      <p:sp>
        <p:nvSpPr>
          <p:cNvPr id="6" name="Tekstin paikkamerkki 5">
            <a:extLst>
              <a:ext uri="{FF2B5EF4-FFF2-40B4-BE49-F238E27FC236}">
                <a16:creationId xmlns:a16="http://schemas.microsoft.com/office/drawing/2014/main" id="{5F7EE599-A35C-2E12-A55B-C494E761FA03}"/>
              </a:ext>
            </a:extLst>
          </p:cNvPr>
          <p:cNvSpPr>
            <a:spLocks noGrp="1"/>
          </p:cNvSpPr>
          <p:nvPr>
            <p:ph type="body" sz="quarter" idx="18"/>
          </p:nvPr>
        </p:nvSpPr>
        <p:spPr>
          <a:xfrm>
            <a:off x="119154" y="502024"/>
            <a:ext cx="5672636" cy="913821"/>
          </a:xfrm>
        </p:spPr>
        <p:txBody>
          <a:bodyPr/>
          <a:lstStyle/>
          <a:p>
            <a:r>
              <a:rPr lang="fi-FI" dirty="0">
                <a:solidFill>
                  <a:schemeClr val="accent3"/>
                </a:solidFill>
              </a:rPr>
              <a:t>Lohkokohtaiset toimenpiteet</a:t>
            </a:r>
          </a:p>
          <a:p>
            <a:r>
              <a:rPr lang="fi-FI" dirty="0"/>
              <a:t>Puutarhakasvien vaihtoehtoinen kasvinsuojelu 500e/ha</a:t>
            </a:r>
          </a:p>
        </p:txBody>
      </p:sp>
      <p:sp>
        <p:nvSpPr>
          <p:cNvPr id="4" name="Otsikko 3">
            <a:extLst>
              <a:ext uri="{FF2B5EF4-FFF2-40B4-BE49-F238E27FC236}">
                <a16:creationId xmlns:a16="http://schemas.microsoft.com/office/drawing/2014/main" id="{45C36FB8-7F5A-1231-3B05-8F1A825B4229}"/>
              </a:ext>
            </a:extLst>
          </p:cNvPr>
          <p:cNvSpPr>
            <a:spLocks noGrp="1"/>
          </p:cNvSpPr>
          <p:nvPr>
            <p:ph type="title"/>
          </p:nvPr>
        </p:nvSpPr>
        <p:spPr>
          <a:xfrm>
            <a:off x="0" y="-303212"/>
            <a:ext cx="11255828" cy="1002287"/>
          </a:xfrm>
        </p:spPr>
        <p:txBody>
          <a:bodyPr/>
          <a:lstStyle/>
          <a:p>
            <a:r>
              <a:rPr lang="fi-FI" dirty="0"/>
              <a:t>Ympäristökorvaus</a:t>
            </a:r>
          </a:p>
        </p:txBody>
      </p:sp>
      <p:sp>
        <p:nvSpPr>
          <p:cNvPr id="7" name="Tekstin paikkamerkki 6">
            <a:extLst>
              <a:ext uri="{FF2B5EF4-FFF2-40B4-BE49-F238E27FC236}">
                <a16:creationId xmlns:a16="http://schemas.microsoft.com/office/drawing/2014/main" id="{EDF64A55-63CD-1A82-AD1E-B4260CC3A5B9}"/>
              </a:ext>
            </a:extLst>
          </p:cNvPr>
          <p:cNvSpPr>
            <a:spLocks noGrp="1"/>
          </p:cNvSpPr>
          <p:nvPr>
            <p:ph type="body" sz="quarter" idx="19"/>
          </p:nvPr>
        </p:nvSpPr>
        <p:spPr>
          <a:xfrm>
            <a:off x="6400211" y="319461"/>
            <a:ext cx="5508760" cy="6395685"/>
          </a:xfrm>
        </p:spPr>
        <p:txBody>
          <a:bodyPr/>
          <a:lstStyle/>
          <a:p>
            <a:r>
              <a:rPr lang="fi-FI" dirty="0"/>
              <a:t> </a:t>
            </a:r>
            <a:r>
              <a:rPr lang="fi-FI" sz="2000" dirty="0"/>
              <a:t>Toimenpiteen toteutuksen seurantaa tarkennetaan: Valvotaan kohdennetummin tai pyydetään selvityspyyntö katteen käytöstä</a:t>
            </a:r>
          </a:p>
          <a:p>
            <a:r>
              <a:rPr lang="fi-FI" sz="2000" dirty="0"/>
              <a:t>• Huomioi erityisesti: </a:t>
            </a:r>
            <a:r>
              <a:rPr lang="fi-FI" sz="2000" b="1" dirty="0"/>
              <a:t>Katetta on hoidettava/lisättävä tarpeen mukaan: leikattava myös sadonkorjuuajan jälkeen</a:t>
            </a:r>
          </a:p>
          <a:p>
            <a:r>
              <a:rPr lang="fi-FI" sz="2000" dirty="0"/>
              <a:t>• Kate tulee säilyttää monivuotisilla kasveilla koko kasvukauden, jos viljely jatkuu seuraavana vuonna</a:t>
            </a:r>
          </a:p>
          <a:p>
            <a:r>
              <a:rPr lang="fi-FI" sz="2000" dirty="0"/>
              <a:t>• Kate tulee säilyttää yksivuotisilla kasveilla ja monivuotisten kasvien viimeisenä viljelyvuonna sadonkorjuuseen saakka.</a:t>
            </a:r>
          </a:p>
          <a:p>
            <a:endParaRPr lang="fi-FI" dirty="0"/>
          </a:p>
        </p:txBody>
      </p:sp>
    </p:spTree>
    <p:extLst>
      <p:ext uri="{BB962C8B-B14F-4D97-AF65-F5344CB8AC3E}">
        <p14:creationId xmlns:p14="http://schemas.microsoft.com/office/powerpoint/2010/main" val="15958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6E315AB-EE04-5A5A-8F6C-72EBADE93F5E}"/>
              </a:ext>
            </a:extLst>
          </p:cNvPr>
          <p:cNvSpPr>
            <a:spLocks noGrp="1"/>
          </p:cNvSpPr>
          <p:nvPr>
            <p:ph type="body" sz="quarter" idx="16"/>
          </p:nvPr>
        </p:nvSpPr>
        <p:spPr>
          <a:xfrm>
            <a:off x="6435035" y="2106421"/>
            <a:ext cx="5508760" cy="4470842"/>
          </a:xfrm>
        </p:spPr>
        <p:txBody>
          <a:bodyPr/>
          <a:lstStyle/>
          <a:p>
            <a:pPr marL="342900" indent="-342900">
              <a:buFont typeface="Arial" panose="020B0604020202020204" pitchFamily="34" charset="0"/>
              <a:buChar char="•"/>
            </a:pPr>
            <a:r>
              <a:rPr lang="fi-FI" sz="2000" dirty="0"/>
              <a:t>Lohkolla on mahdollisuus varastoida kosteina aikoina vettä valumavesialtaisiin, josta vedet kuivana aikana johdetaan pellon kasteluun</a:t>
            </a:r>
          </a:p>
          <a:p>
            <a:pPr marL="342900" indent="-342900">
              <a:buFont typeface="Arial" panose="020B0604020202020204" pitchFamily="34" charset="0"/>
              <a:buChar char="•"/>
            </a:pPr>
            <a:r>
              <a:rPr lang="fi-FI" sz="2000" dirty="0"/>
              <a:t>Lohkolle voidaan järjestelmän kautta johtaa vesiä myös luonnonvesistä </a:t>
            </a:r>
            <a:r>
              <a:rPr lang="fi-FI" sz="2000" dirty="0">
                <a:sym typeface="Wingdings" panose="05000000000000000000" pitchFamily="2" charset="2"/>
              </a:rPr>
              <a:t> tarkistettava tarvitaanko vedenottoon lupa</a:t>
            </a:r>
            <a:endParaRPr lang="fi-FI" sz="2000" dirty="0"/>
          </a:p>
          <a:p>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p:txBody>
      </p:sp>
      <p:sp>
        <p:nvSpPr>
          <p:cNvPr id="3" name="Dian numeron paikkamerkki 2">
            <a:extLst>
              <a:ext uri="{FF2B5EF4-FFF2-40B4-BE49-F238E27FC236}">
                <a16:creationId xmlns:a16="http://schemas.microsoft.com/office/drawing/2014/main" id="{985E38A3-73A7-AB46-1444-5AA3B1031991}"/>
              </a:ext>
            </a:extLst>
          </p:cNvPr>
          <p:cNvSpPr>
            <a:spLocks noGrp="1"/>
          </p:cNvSpPr>
          <p:nvPr>
            <p:ph type="sldNum" sz="quarter" idx="12"/>
          </p:nvPr>
        </p:nvSpPr>
        <p:spPr/>
        <p:txBody>
          <a:bodyPr/>
          <a:lstStyle/>
          <a:p>
            <a:fld id="{7A9E80BB-C0DF-4F1B-8821-E3FD53412EFF}" type="slidenum">
              <a:rPr lang="fi-FI" smtClean="0"/>
              <a:pPr/>
              <a:t>23</a:t>
            </a:fld>
            <a:endParaRPr lang="fi-FI" dirty="0"/>
          </a:p>
        </p:txBody>
      </p:sp>
      <p:sp>
        <p:nvSpPr>
          <p:cNvPr id="4" name="Tekstin paikkamerkki 3">
            <a:extLst>
              <a:ext uri="{FF2B5EF4-FFF2-40B4-BE49-F238E27FC236}">
                <a16:creationId xmlns:a16="http://schemas.microsoft.com/office/drawing/2014/main" id="{A109FEF0-E71E-2987-A030-832763532462}"/>
              </a:ext>
            </a:extLst>
          </p:cNvPr>
          <p:cNvSpPr>
            <a:spLocks noGrp="1"/>
          </p:cNvSpPr>
          <p:nvPr>
            <p:ph type="body" sz="quarter" idx="18"/>
          </p:nvPr>
        </p:nvSpPr>
        <p:spPr>
          <a:xfrm>
            <a:off x="6400211" y="1104134"/>
            <a:ext cx="5508760" cy="764569"/>
          </a:xfrm>
        </p:spPr>
        <p:txBody>
          <a:bodyPr/>
          <a:lstStyle/>
          <a:p>
            <a:r>
              <a:rPr lang="fi-FI" dirty="0"/>
              <a:t>Valumavesien hallinta tai kuivatusvesien kierrätys 214e/ha</a:t>
            </a:r>
          </a:p>
        </p:txBody>
      </p:sp>
      <p:sp>
        <p:nvSpPr>
          <p:cNvPr id="5" name="Otsikko 4">
            <a:extLst>
              <a:ext uri="{FF2B5EF4-FFF2-40B4-BE49-F238E27FC236}">
                <a16:creationId xmlns:a16="http://schemas.microsoft.com/office/drawing/2014/main" id="{098220F2-D3C3-DE15-C539-025BA3D0D60D}"/>
              </a:ext>
            </a:extLst>
          </p:cNvPr>
          <p:cNvSpPr>
            <a:spLocks noGrp="1"/>
          </p:cNvSpPr>
          <p:nvPr>
            <p:ph type="title"/>
          </p:nvPr>
        </p:nvSpPr>
        <p:spPr/>
        <p:txBody>
          <a:bodyPr/>
          <a:lstStyle/>
          <a:p>
            <a:r>
              <a:rPr lang="fi-FI" dirty="0"/>
              <a:t>Ympäristökorvaus, lohkokohtaiset toimenpiteet</a:t>
            </a:r>
          </a:p>
        </p:txBody>
      </p:sp>
      <p:sp>
        <p:nvSpPr>
          <p:cNvPr id="6" name="Tekstin paikkamerkki 5">
            <a:extLst>
              <a:ext uri="{FF2B5EF4-FFF2-40B4-BE49-F238E27FC236}">
                <a16:creationId xmlns:a16="http://schemas.microsoft.com/office/drawing/2014/main" id="{AC94566D-4BED-0A63-8081-F8298937D010}"/>
              </a:ext>
            </a:extLst>
          </p:cNvPr>
          <p:cNvSpPr>
            <a:spLocks noGrp="1"/>
          </p:cNvSpPr>
          <p:nvPr>
            <p:ph type="body" sz="quarter" idx="19"/>
          </p:nvPr>
        </p:nvSpPr>
        <p:spPr>
          <a:xfrm>
            <a:off x="627656" y="1827695"/>
            <a:ext cx="5508760" cy="4101337"/>
          </a:xfrm>
        </p:spPr>
        <p:txBody>
          <a:bodyPr/>
          <a:lstStyle/>
          <a:p>
            <a:pPr marL="342900" indent="-342900">
              <a:buFont typeface="Arial" panose="020B0604020202020204" pitchFamily="34" charset="0"/>
              <a:buChar char="•"/>
            </a:pPr>
            <a:r>
              <a:rPr lang="fi-FI" sz="2000" dirty="0"/>
              <a:t>Lohkolla on </a:t>
            </a:r>
            <a:r>
              <a:rPr lang="fi-FI" sz="2000" dirty="0" err="1"/>
              <a:t>säätösalaojitusjärjeltelmä</a:t>
            </a:r>
            <a:r>
              <a:rPr lang="fi-FI" sz="2000" dirty="0"/>
              <a:t>, jolla voidaan nostaa tai laskea valumavesien vedenpinnan tasoa nostamalla tai laskemalla padotuskorkeutta kokoojaojaan asennetuissa säätökaivoissa tai muilla padotuslaitteilla</a:t>
            </a:r>
          </a:p>
          <a:p>
            <a:endParaRPr lang="fi-FI" dirty="0"/>
          </a:p>
        </p:txBody>
      </p:sp>
      <p:sp>
        <p:nvSpPr>
          <p:cNvPr id="7" name="Tekstin paikkamerkki 6">
            <a:extLst>
              <a:ext uri="{FF2B5EF4-FFF2-40B4-BE49-F238E27FC236}">
                <a16:creationId xmlns:a16="http://schemas.microsoft.com/office/drawing/2014/main" id="{A719718D-524E-2B40-32A5-8D0506EF0EC9}"/>
              </a:ext>
            </a:extLst>
          </p:cNvPr>
          <p:cNvSpPr>
            <a:spLocks noGrp="1"/>
          </p:cNvSpPr>
          <p:nvPr>
            <p:ph type="body" sz="quarter" idx="20"/>
          </p:nvPr>
        </p:nvSpPr>
        <p:spPr>
          <a:xfrm>
            <a:off x="587240" y="1145141"/>
            <a:ext cx="5508760" cy="764569"/>
          </a:xfrm>
        </p:spPr>
        <p:txBody>
          <a:bodyPr/>
          <a:lstStyle/>
          <a:p>
            <a:r>
              <a:rPr lang="fi-FI" dirty="0"/>
              <a:t>Säätösalaojitus 77e/ha</a:t>
            </a:r>
          </a:p>
        </p:txBody>
      </p:sp>
    </p:spTree>
    <p:extLst>
      <p:ext uri="{BB962C8B-B14F-4D97-AF65-F5344CB8AC3E}">
        <p14:creationId xmlns:p14="http://schemas.microsoft.com/office/powerpoint/2010/main" val="130324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0F470-FDA8-2492-3860-8579A8FA0500}"/>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7ED20C5-FC7F-BDDD-8F6E-CB7190F0061D}"/>
              </a:ext>
            </a:extLst>
          </p:cNvPr>
          <p:cNvSpPr>
            <a:spLocks noGrp="1"/>
          </p:cNvSpPr>
          <p:nvPr>
            <p:ph type="body" sz="quarter" idx="16"/>
          </p:nvPr>
        </p:nvSpPr>
        <p:spPr>
          <a:xfrm>
            <a:off x="653143" y="2319270"/>
            <a:ext cx="5508760" cy="3217255"/>
          </a:xfrm>
        </p:spPr>
        <p:txBody>
          <a:bodyPr/>
          <a:lstStyle/>
          <a:p>
            <a:endParaRPr lang="fi-FI" sz="1600" b="1" dirty="0"/>
          </a:p>
          <a:p>
            <a:pPr marL="285750" indent="-285750">
              <a:buFont typeface="Arial" panose="020B0604020202020204" pitchFamily="34" charset="0"/>
              <a:buChar char="•"/>
            </a:pPr>
            <a:r>
              <a:rPr lang="fi-FI" sz="1600" dirty="0"/>
              <a:t>Muista ilmoittaa vuonna 2026 sama ala valumavesien hallintaan kuin vuonna 2025 → muuten alalle tulee takaisinperintä</a:t>
            </a:r>
          </a:p>
          <a:p>
            <a:pPr marL="285750" indent="-285750">
              <a:buFont typeface="Arial" panose="020B0604020202020204" pitchFamily="34" charset="0"/>
              <a:buChar char="•"/>
            </a:pPr>
            <a:r>
              <a:rPr lang="fi-FI" sz="1600" dirty="0">
                <a:highlight>
                  <a:srgbClr val="FFFF00"/>
                </a:highlight>
              </a:rPr>
              <a:t>MUUTOS</a:t>
            </a:r>
            <a:r>
              <a:rPr lang="fi-FI" sz="1600" dirty="0"/>
              <a:t> Toimenpide ilmoitetaan kasvulohkolle tukihaussa </a:t>
            </a:r>
          </a:p>
          <a:p>
            <a:pPr marL="285750" indent="-285750">
              <a:buFont typeface="Arial" panose="020B0604020202020204" pitchFamily="34" charset="0"/>
              <a:buChar char="•"/>
            </a:pPr>
            <a:r>
              <a:rPr lang="fi-FI" sz="1600" dirty="0"/>
              <a:t>Huomioi erityisesti: Valvontaa tehostetaan. Tee muistiinpanoja hoitotoimenpiteistä</a:t>
            </a:r>
          </a:p>
          <a:p>
            <a:pPr marL="285750" indent="-285750">
              <a:buFont typeface="Arial" panose="020B0604020202020204" pitchFamily="34" charset="0"/>
              <a:buChar char="•"/>
            </a:pPr>
            <a:endParaRPr lang="fi-FI" sz="1800" b="1" dirty="0"/>
          </a:p>
        </p:txBody>
      </p:sp>
      <p:sp>
        <p:nvSpPr>
          <p:cNvPr id="3" name="Dian numeron paikkamerkki 2">
            <a:extLst>
              <a:ext uri="{FF2B5EF4-FFF2-40B4-BE49-F238E27FC236}">
                <a16:creationId xmlns:a16="http://schemas.microsoft.com/office/drawing/2014/main" id="{105DC460-10F1-8DDB-214C-A18936CB3D3B}"/>
              </a:ext>
            </a:extLst>
          </p:cNvPr>
          <p:cNvSpPr>
            <a:spLocks noGrp="1"/>
          </p:cNvSpPr>
          <p:nvPr>
            <p:ph type="sldNum" sz="quarter" idx="12"/>
          </p:nvPr>
        </p:nvSpPr>
        <p:spPr/>
        <p:txBody>
          <a:bodyPr/>
          <a:lstStyle/>
          <a:p>
            <a:fld id="{7A9E80BB-C0DF-4F1B-8821-E3FD53412EFF}" type="slidenum">
              <a:rPr lang="fi-FI" smtClean="0"/>
              <a:pPr/>
              <a:t>24</a:t>
            </a:fld>
            <a:endParaRPr lang="fi-FI" dirty="0"/>
          </a:p>
        </p:txBody>
      </p:sp>
      <p:sp>
        <p:nvSpPr>
          <p:cNvPr id="6" name="Tekstin paikkamerkki 5">
            <a:extLst>
              <a:ext uri="{FF2B5EF4-FFF2-40B4-BE49-F238E27FC236}">
                <a16:creationId xmlns:a16="http://schemas.microsoft.com/office/drawing/2014/main" id="{A1086466-B2AF-F765-0D79-C3E7E9A3FBC4}"/>
              </a:ext>
            </a:extLst>
          </p:cNvPr>
          <p:cNvSpPr>
            <a:spLocks noGrp="1"/>
          </p:cNvSpPr>
          <p:nvPr>
            <p:ph type="body" sz="quarter" idx="18"/>
          </p:nvPr>
        </p:nvSpPr>
        <p:spPr>
          <a:xfrm>
            <a:off x="708409" y="1225792"/>
            <a:ext cx="8105982" cy="1369924"/>
          </a:xfrm>
        </p:spPr>
        <p:txBody>
          <a:bodyPr/>
          <a:lstStyle/>
          <a:p>
            <a:r>
              <a:rPr lang="fi-FI" dirty="0">
                <a:solidFill>
                  <a:schemeClr val="accent3"/>
                </a:solidFill>
              </a:rPr>
              <a:t>Lohkokohtaiset toimenpiteet</a:t>
            </a:r>
          </a:p>
          <a:p>
            <a:r>
              <a:rPr lang="fi-FI" dirty="0"/>
              <a:t>Valumavesien hallinta ja säätösalaojitus</a:t>
            </a:r>
          </a:p>
        </p:txBody>
      </p:sp>
      <p:sp>
        <p:nvSpPr>
          <p:cNvPr id="4" name="Otsikko 3">
            <a:extLst>
              <a:ext uri="{FF2B5EF4-FFF2-40B4-BE49-F238E27FC236}">
                <a16:creationId xmlns:a16="http://schemas.microsoft.com/office/drawing/2014/main" id="{9D0E1341-ED22-48CA-C5E5-7F8B2A0EC877}"/>
              </a:ext>
            </a:extLst>
          </p:cNvPr>
          <p:cNvSpPr>
            <a:spLocks noGrp="1"/>
          </p:cNvSpPr>
          <p:nvPr>
            <p:ph type="title"/>
          </p:nvPr>
        </p:nvSpPr>
        <p:spPr/>
        <p:txBody>
          <a:bodyPr/>
          <a:lstStyle/>
          <a:p>
            <a:r>
              <a:rPr lang="fi-FI" dirty="0"/>
              <a:t>Ympäristökorvaus</a:t>
            </a:r>
          </a:p>
        </p:txBody>
      </p:sp>
      <p:sp>
        <p:nvSpPr>
          <p:cNvPr id="7" name="Tekstin paikkamerkki 6">
            <a:extLst>
              <a:ext uri="{FF2B5EF4-FFF2-40B4-BE49-F238E27FC236}">
                <a16:creationId xmlns:a16="http://schemas.microsoft.com/office/drawing/2014/main" id="{36DFCD78-9848-964B-D317-EA45A1B89802}"/>
              </a:ext>
            </a:extLst>
          </p:cNvPr>
          <p:cNvSpPr>
            <a:spLocks noGrp="1"/>
          </p:cNvSpPr>
          <p:nvPr>
            <p:ph type="body" sz="quarter" idx="19"/>
          </p:nvPr>
        </p:nvSpPr>
        <p:spPr>
          <a:xfrm>
            <a:off x="6435035" y="2615128"/>
            <a:ext cx="5508760" cy="6395685"/>
          </a:xfrm>
        </p:spPr>
        <p:txBody>
          <a:bodyPr/>
          <a:lstStyle/>
          <a:p>
            <a:r>
              <a:rPr lang="fi-FI" sz="1600" dirty="0"/>
              <a:t>• Uuden vuonna 2026 ilmoitettavan alan on oltava</a:t>
            </a:r>
          </a:p>
          <a:p>
            <a:r>
              <a:rPr lang="fi-FI" sz="1600" dirty="0"/>
              <a:t>1. Turvemaata (näyte pitää olla analysoitu 30.9. mennessä)</a:t>
            </a:r>
          </a:p>
          <a:p>
            <a:r>
              <a:rPr lang="fi-FI" sz="1600" dirty="0"/>
              <a:t>2. Edellisellä kaudella valumavesien toimenpiteessä ollutta alaa.</a:t>
            </a:r>
          </a:p>
          <a:p>
            <a:r>
              <a:rPr lang="fi-FI" sz="1600" dirty="0"/>
              <a:t>• Ojastokartta on oltava 30.9. mennessä.</a:t>
            </a:r>
          </a:p>
          <a:p>
            <a:r>
              <a:rPr lang="fi-FI" sz="1600" dirty="0"/>
              <a:t>• Toimita liitteet kuntaan haun yhteydessä tai myöhemmin. Liitteen toimittaminen on maksun edellytys.</a:t>
            </a:r>
          </a:p>
          <a:p>
            <a:r>
              <a:rPr lang="fi-FI" sz="1600" dirty="0"/>
              <a:t>• Toimenpiteen järjestelmän on oltava valmis 30.4. mennessä, sinä sitoumusvuonna jona hakee korvausta</a:t>
            </a:r>
          </a:p>
        </p:txBody>
      </p:sp>
    </p:spTree>
    <p:extLst>
      <p:ext uri="{BB962C8B-B14F-4D97-AF65-F5344CB8AC3E}">
        <p14:creationId xmlns:p14="http://schemas.microsoft.com/office/powerpoint/2010/main" val="598494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20B16-094A-C068-2984-9E1A163D8A7B}"/>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CFB3361E-5004-F8C3-1A30-13341B9E318D}"/>
              </a:ext>
            </a:extLst>
          </p:cNvPr>
          <p:cNvSpPr>
            <a:spLocks noGrp="1"/>
          </p:cNvSpPr>
          <p:nvPr>
            <p:ph type="body" sz="quarter" idx="16"/>
          </p:nvPr>
        </p:nvSpPr>
        <p:spPr>
          <a:xfrm>
            <a:off x="653143" y="2595716"/>
            <a:ext cx="5508760" cy="3451123"/>
          </a:xfrm>
        </p:spPr>
        <p:txBody>
          <a:bodyPr/>
          <a:lstStyle/>
          <a:p>
            <a:pPr marL="285750" indent="-285750">
              <a:buFont typeface="Arial" panose="020B0604020202020204" pitchFamily="34" charset="0"/>
              <a:buChar char="•"/>
            </a:pPr>
            <a:r>
              <a:rPr lang="fi-FI" sz="1600" dirty="0"/>
              <a:t>Viljelijä voi valita toimenpiteen lohkoille, jotka on tunnistettu paikkatietoaineiston perusteella luonnonvaraisten kurkien, hanhien tai joutsenten merkittäviksi muutonaikaisiksi levähdys- ja ruokailupaikoiksi</a:t>
            </a:r>
          </a:p>
          <a:p>
            <a:pPr marL="285750" indent="-285750">
              <a:buFont typeface="Arial" panose="020B0604020202020204" pitchFamily="34" charset="0"/>
              <a:buChar char="•"/>
            </a:pPr>
            <a:r>
              <a:rPr lang="fi-FI" sz="1600" dirty="0"/>
              <a:t>Tunnistetut alat (peruslohkot) tulevat näkyviin Vipuun</a:t>
            </a:r>
          </a:p>
          <a:p>
            <a:pPr marL="285750" indent="-285750">
              <a:buFont typeface="Arial" panose="020B0604020202020204" pitchFamily="34" charset="0"/>
              <a:buChar char="•"/>
            </a:pPr>
            <a:r>
              <a:rPr lang="fi-FI" sz="1600" dirty="0"/>
              <a:t>Alat ovat mukana aineistossa, jos niistä on haettu vuosien 2017-2025 (</a:t>
            </a:r>
            <a:r>
              <a:rPr lang="fi-FI" sz="1600" dirty="0">
                <a:highlight>
                  <a:srgbClr val="FFFF00"/>
                </a:highlight>
              </a:rPr>
              <a:t>muutos</a:t>
            </a:r>
            <a:r>
              <a:rPr lang="fi-FI" sz="1600" dirty="0"/>
              <a:t>) aikana vähintään kaksi kertaa vahinkokorvausta ELY-keskuksen kautta</a:t>
            </a:r>
          </a:p>
          <a:p>
            <a:endParaRPr lang="fi-FI" sz="1600" dirty="0"/>
          </a:p>
          <a:p>
            <a:endParaRPr lang="fi-FI" sz="1600" dirty="0"/>
          </a:p>
        </p:txBody>
      </p:sp>
      <p:sp>
        <p:nvSpPr>
          <p:cNvPr id="3" name="Dian numeron paikkamerkki 2">
            <a:extLst>
              <a:ext uri="{FF2B5EF4-FFF2-40B4-BE49-F238E27FC236}">
                <a16:creationId xmlns:a16="http://schemas.microsoft.com/office/drawing/2014/main" id="{6CB10B58-9D9D-6E37-38EF-AFB190D93340}"/>
              </a:ext>
            </a:extLst>
          </p:cNvPr>
          <p:cNvSpPr>
            <a:spLocks noGrp="1"/>
          </p:cNvSpPr>
          <p:nvPr>
            <p:ph type="sldNum" sz="quarter" idx="12"/>
          </p:nvPr>
        </p:nvSpPr>
        <p:spPr/>
        <p:txBody>
          <a:bodyPr/>
          <a:lstStyle/>
          <a:p>
            <a:fld id="{7A9E80BB-C0DF-4F1B-8821-E3FD53412EFF}" type="slidenum">
              <a:rPr lang="fi-FI" smtClean="0"/>
              <a:pPr/>
              <a:t>25</a:t>
            </a:fld>
            <a:endParaRPr lang="fi-FI" dirty="0"/>
          </a:p>
        </p:txBody>
      </p:sp>
      <p:sp>
        <p:nvSpPr>
          <p:cNvPr id="6" name="Tekstin paikkamerkki 5">
            <a:extLst>
              <a:ext uri="{FF2B5EF4-FFF2-40B4-BE49-F238E27FC236}">
                <a16:creationId xmlns:a16="http://schemas.microsoft.com/office/drawing/2014/main" id="{55E53616-E8F3-C90C-48EA-C2E2E0D2B224}"/>
              </a:ext>
            </a:extLst>
          </p:cNvPr>
          <p:cNvSpPr>
            <a:spLocks noGrp="1"/>
          </p:cNvSpPr>
          <p:nvPr>
            <p:ph type="body" sz="quarter" idx="18"/>
          </p:nvPr>
        </p:nvSpPr>
        <p:spPr>
          <a:xfrm>
            <a:off x="708409" y="1225792"/>
            <a:ext cx="5508760" cy="1369924"/>
          </a:xfrm>
        </p:spPr>
        <p:txBody>
          <a:bodyPr/>
          <a:lstStyle/>
          <a:p>
            <a:r>
              <a:rPr lang="fi-FI" dirty="0">
                <a:solidFill>
                  <a:schemeClr val="accent3"/>
                </a:solidFill>
              </a:rPr>
              <a:t>Lohkokohtaiset toimenpiteet</a:t>
            </a:r>
          </a:p>
          <a:p>
            <a:r>
              <a:rPr lang="fi-FI" dirty="0"/>
              <a:t>Lintupellot 600e/ha</a:t>
            </a:r>
          </a:p>
        </p:txBody>
      </p:sp>
      <p:sp>
        <p:nvSpPr>
          <p:cNvPr id="4" name="Otsikko 3">
            <a:extLst>
              <a:ext uri="{FF2B5EF4-FFF2-40B4-BE49-F238E27FC236}">
                <a16:creationId xmlns:a16="http://schemas.microsoft.com/office/drawing/2014/main" id="{060771A4-CA17-1F0A-3F6B-6CFF6B709FA3}"/>
              </a:ext>
            </a:extLst>
          </p:cNvPr>
          <p:cNvSpPr>
            <a:spLocks noGrp="1"/>
          </p:cNvSpPr>
          <p:nvPr>
            <p:ph type="title"/>
          </p:nvPr>
        </p:nvSpPr>
        <p:spPr/>
        <p:txBody>
          <a:bodyPr/>
          <a:lstStyle/>
          <a:p>
            <a:r>
              <a:rPr lang="fi-FI" dirty="0"/>
              <a:t>Ympäristökorvaus</a:t>
            </a:r>
          </a:p>
        </p:txBody>
      </p:sp>
      <p:sp>
        <p:nvSpPr>
          <p:cNvPr id="7" name="Tekstin paikkamerkki 6">
            <a:extLst>
              <a:ext uri="{FF2B5EF4-FFF2-40B4-BE49-F238E27FC236}">
                <a16:creationId xmlns:a16="http://schemas.microsoft.com/office/drawing/2014/main" id="{13BFFACD-B8D6-29AD-1C7E-0DE367FDB55F}"/>
              </a:ext>
            </a:extLst>
          </p:cNvPr>
          <p:cNvSpPr>
            <a:spLocks noGrp="1"/>
          </p:cNvSpPr>
          <p:nvPr>
            <p:ph type="body" sz="quarter" idx="19"/>
          </p:nvPr>
        </p:nvSpPr>
        <p:spPr>
          <a:xfrm>
            <a:off x="6400211" y="319461"/>
            <a:ext cx="5508760" cy="6395685"/>
          </a:xfrm>
        </p:spPr>
        <p:txBody>
          <a:bodyPr/>
          <a:lstStyle/>
          <a:p>
            <a:pPr marL="285750" indent="-285750">
              <a:buFont typeface="Arial" panose="020B0604020202020204" pitchFamily="34" charset="0"/>
              <a:buChar char="•"/>
            </a:pPr>
            <a:r>
              <a:rPr lang="fi-FI" sz="1600" dirty="0"/>
              <a:t>Viljelijän on viljeltävä lintujen suosimia tuotantokasveja tavanomaisen viljelykäytännön mukaan tavoitteena normaalisatoa tuottava kasvusto</a:t>
            </a:r>
          </a:p>
          <a:p>
            <a:pPr marL="285750" indent="-285750">
              <a:buFont typeface="Arial" panose="020B0604020202020204" pitchFamily="34" charset="0"/>
              <a:buChar char="•"/>
            </a:pPr>
            <a:r>
              <a:rPr lang="fi-FI" sz="1600" dirty="0"/>
              <a:t>Lohkon tai sen osan kasvuston käyttö lintuparvien levähdykseen ja lintujen laajamittaisen ravinnonhankintaan ja levähdykseen tulee dokumentoida</a:t>
            </a:r>
          </a:p>
          <a:p>
            <a:pPr marL="285750" indent="-285750">
              <a:buFont typeface="Arial" panose="020B0604020202020204" pitchFamily="34" charset="0"/>
              <a:buChar char="•"/>
            </a:pPr>
            <a:r>
              <a:rPr lang="fi-FI" sz="1600" dirty="0"/>
              <a:t>Viljelijä ilmoittaa peltotukihaussa ne lohkot, joilla kurjet, hanhet tai joutsenet saavat ruokailla häiriöttömästi</a:t>
            </a:r>
          </a:p>
          <a:p>
            <a:pPr marL="285750" indent="-285750">
              <a:buFont typeface="Arial" panose="020B0604020202020204" pitchFamily="34" charset="0"/>
              <a:buChar char="•"/>
            </a:pPr>
            <a:r>
              <a:rPr lang="fi-FI" sz="1600" dirty="0"/>
              <a:t>Vipuun muodostetaan viljelijän hallinnassa lähekkäin olevista aloista erillisalueet, jos ala on vähintään 10 hehtaaria</a:t>
            </a:r>
          </a:p>
          <a:p>
            <a:pPr marL="285750" indent="-285750">
              <a:buFont typeface="Arial" panose="020B0604020202020204" pitchFamily="34" charset="0"/>
              <a:buChar char="•"/>
            </a:pPr>
            <a:r>
              <a:rPr lang="fi-FI" sz="1600" dirty="0"/>
              <a:t>Viljelijällä voi olla useita lähekkäin olevia aloja</a:t>
            </a:r>
          </a:p>
          <a:p>
            <a:pPr marL="285750" indent="-285750">
              <a:buFont typeface="Arial" panose="020B0604020202020204" pitchFamily="34" charset="0"/>
              <a:buChar char="•"/>
            </a:pPr>
            <a:r>
              <a:rPr lang="fi-FI" sz="1600" dirty="0"/>
              <a:t>Syysilmoituksella ilmoitetaan ala peruslohkolle, jossa linnut ovat aiheuttaneet vauriota</a:t>
            </a:r>
          </a:p>
          <a:p>
            <a:pPr marL="285750" indent="-285750">
              <a:buFont typeface="Arial" panose="020B0604020202020204" pitchFamily="34" charset="0"/>
              <a:buChar char="•"/>
            </a:pPr>
            <a:r>
              <a:rPr lang="fi-FI" sz="1600" dirty="0"/>
              <a:t>Viljelijä voi saada maksun enintään 50 prosentille korvauskelpoisesta alasta</a:t>
            </a:r>
          </a:p>
          <a:p>
            <a:endParaRPr lang="fi-FI" sz="1600" dirty="0">
              <a:solidFill>
                <a:srgbClr val="C00000"/>
              </a:solidFill>
            </a:endParaRPr>
          </a:p>
          <a:p>
            <a:endParaRPr lang="fi-FI" sz="1600" dirty="0"/>
          </a:p>
        </p:txBody>
      </p:sp>
    </p:spTree>
    <p:extLst>
      <p:ext uri="{BB962C8B-B14F-4D97-AF65-F5344CB8AC3E}">
        <p14:creationId xmlns:p14="http://schemas.microsoft.com/office/powerpoint/2010/main" val="342305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F50E397-F830-1AC7-547F-EDDD493DE354}"/>
              </a:ext>
            </a:extLst>
          </p:cNvPr>
          <p:cNvSpPr>
            <a:spLocks noGrp="1"/>
          </p:cNvSpPr>
          <p:nvPr>
            <p:ph sz="quarter" idx="15"/>
          </p:nvPr>
        </p:nvSpPr>
        <p:spPr/>
        <p:txBody>
          <a:bodyPr/>
          <a:lstStyle/>
          <a:p>
            <a:r>
              <a:rPr lang="fi-FI" sz="2000" dirty="0"/>
              <a:t>• Hakijan on oltava yli 18-vuotias ja aktiiviviljelijä.</a:t>
            </a:r>
          </a:p>
          <a:p>
            <a:r>
              <a:rPr lang="fi-FI" sz="2000" dirty="0"/>
              <a:t>• Ehdollisuus</a:t>
            </a:r>
          </a:p>
          <a:p>
            <a:r>
              <a:rPr lang="fi-FI" sz="2000" dirty="0"/>
              <a:t>• 5 hehtaaria korvauskelpoista maatalousmaata</a:t>
            </a:r>
          </a:p>
          <a:p>
            <a:r>
              <a:rPr lang="fi-FI" sz="2000" dirty="0"/>
              <a:t>• Vain LHK -korvauskelpoinen menettää korvauskelpoisuuden, kun maankäyttölaji muuttuu</a:t>
            </a:r>
          </a:p>
          <a:p>
            <a:r>
              <a:rPr lang="fi-FI" sz="2000" dirty="0"/>
              <a:t>• Maatalousmaa hallinnassa viimeistään 9.6.2026 ja vähintään 1.10.2026 asti</a:t>
            </a:r>
          </a:p>
          <a:p>
            <a:r>
              <a:rPr lang="fi-FI" sz="2000" dirty="0"/>
              <a:t>• Kesantorajoite: kesannot + luonnonhoitonurmi yhteensä 25 %</a:t>
            </a:r>
          </a:p>
          <a:p>
            <a:pPr lvl="1"/>
            <a:r>
              <a:rPr lang="fi-FI" sz="2000" dirty="0"/>
              <a:t>Kesannot: avokesanto, sänkikesanto, viherkesanto (nurmi ja niitty)</a:t>
            </a:r>
          </a:p>
          <a:p>
            <a:r>
              <a:rPr lang="fi-FI" sz="2000" dirty="0"/>
              <a:t>• </a:t>
            </a:r>
            <a:r>
              <a:rPr lang="fi-FI" sz="2000" dirty="0" err="1"/>
              <a:t>Degressio</a:t>
            </a:r>
            <a:r>
              <a:rPr lang="fi-FI" sz="2000" dirty="0"/>
              <a:t> eli tuen väheneminen tilakoon kasvaessa</a:t>
            </a:r>
          </a:p>
        </p:txBody>
      </p:sp>
      <p:sp>
        <p:nvSpPr>
          <p:cNvPr id="3" name="Dian numeron paikkamerkki 2">
            <a:extLst>
              <a:ext uri="{FF2B5EF4-FFF2-40B4-BE49-F238E27FC236}">
                <a16:creationId xmlns:a16="http://schemas.microsoft.com/office/drawing/2014/main" id="{51E2592E-8095-A472-9267-9E2F614A4889}"/>
              </a:ext>
            </a:extLst>
          </p:cNvPr>
          <p:cNvSpPr>
            <a:spLocks noGrp="1"/>
          </p:cNvSpPr>
          <p:nvPr>
            <p:ph type="sldNum" sz="quarter" idx="12"/>
          </p:nvPr>
        </p:nvSpPr>
        <p:spPr/>
        <p:txBody>
          <a:bodyPr/>
          <a:lstStyle/>
          <a:p>
            <a:fld id="{7A9E80BB-C0DF-4F1B-8821-E3FD53412EFF}" type="slidenum">
              <a:rPr lang="fi-FI" smtClean="0"/>
              <a:pPr/>
              <a:t>26</a:t>
            </a:fld>
            <a:endParaRPr lang="fi-FI" dirty="0"/>
          </a:p>
        </p:txBody>
      </p:sp>
      <p:sp>
        <p:nvSpPr>
          <p:cNvPr id="4" name="Otsikko 3">
            <a:extLst>
              <a:ext uri="{FF2B5EF4-FFF2-40B4-BE49-F238E27FC236}">
                <a16:creationId xmlns:a16="http://schemas.microsoft.com/office/drawing/2014/main" id="{20C979C9-F332-A974-1964-4A1010707FC9}"/>
              </a:ext>
            </a:extLst>
          </p:cNvPr>
          <p:cNvSpPr>
            <a:spLocks noGrp="1"/>
          </p:cNvSpPr>
          <p:nvPr>
            <p:ph type="title"/>
          </p:nvPr>
        </p:nvSpPr>
        <p:spPr>
          <a:xfrm>
            <a:off x="635875" y="-122051"/>
            <a:ext cx="9278471" cy="883023"/>
          </a:xfrm>
        </p:spPr>
        <p:txBody>
          <a:bodyPr/>
          <a:lstStyle/>
          <a:p>
            <a:r>
              <a:rPr lang="fi-FI" dirty="0"/>
              <a:t>Luonnonhaittakorvaus 242e/ha ja kansalliset tuet</a:t>
            </a:r>
          </a:p>
        </p:txBody>
      </p:sp>
      <p:pic>
        <p:nvPicPr>
          <p:cNvPr id="6" name="Kuva 5">
            <a:extLst>
              <a:ext uri="{FF2B5EF4-FFF2-40B4-BE49-F238E27FC236}">
                <a16:creationId xmlns:a16="http://schemas.microsoft.com/office/drawing/2014/main" id="{DAFBDA6D-E3D7-68B0-B91B-614498A070C4}"/>
              </a:ext>
            </a:extLst>
          </p:cNvPr>
          <p:cNvPicPr>
            <a:picLocks noChangeAspect="1"/>
          </p:cNvPicPr>
          <p:nvPr/>
        </p:nvPicPr>
        <p:blipFill>
          <a:blip r:embed="rId2"/>
          <a:stretch>
            <a:fillRect/>
          </a:stretch>
        </p:blipFill>
        <p:spPr>
          <a:xfrm>
            <a:off x="4602287" y="4368800"/>
            <a:ext cx="7589713" cy="2489200"/>
          </a:xfrm>
          <a:prstGeom prst="rect">
            <a:avLst/>
          </a:prstGeom>
        </p:spPr>
      </p:pic>
    </p:spTree>
    <p:extLst>
      <p:ext uri="{BB962C8B-B14F-4D97-AF65-F5344CB8AC3E}">
        <p14:creationId xmlns:p14="http://schemas.microsoft.com/office/powerpoint/2010/main" val="109098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E6D6B10-5B3C-395E-9599-934F488ECCC0}"/>
              </a:ext>
            </a:extLst>
          </p:cNvPr>
          <p:cNvSpPr>
            <a:spLocks noGrp="1"/>
          </p:cNvSpPr>
          <p:nvPr>
            <p:ph sz="quarter" idx="15"/>
          </p:nvPr>
        </p:nvSpPr>
        <p:spPr>
          <a:xfrm>
            <a:off x="753862" y="1350410"/>
            <a:ext cx="7502632" cy="4633658"/>
          </a:xfrm>
        </p:spPr>
        <p:txBody>
          <a:bodyPr>
            <a:normAutofit/>
          </a:bodyPr>
          <a:lstStyle/>
          <a:p>
            <a:pPr marL="342900" indent="-342900">
              <a:buFont typeface="Arial" panose="020B0604020202020204" pitchFamily="34" charset="0"/>
              <a:buChar char="•"/>
            </a:pPr>
            <a:r>
              <a:rPr lang="fi-FI" sz="2000" dirty="0"/>
              <a:t>Hakijan oltava yli 18-vuotias</a:t>
            </a:r>
          </a:p>
          <a:p>
            <a:pPr marL="342900" indent="-342900">
              <a:buFont typeface="Arial" panose="020B0604020202020204" pitchFamily="34" charset="0"/>
              <a:buChar char="•"/>
            </a:pPr>
            <a:r>
              <a:rPr lang="fi-FI" sz="2000" dirty="0"/>
              <a:t>Maksetaan tiettyjen kasvien viljelyn perusteella C-alueella</a:t>
            </a:r>
          </a:p>
          <a:p>
            <a:pPr marL="342900" indent="-342900">
              <a:buFont typeface="Arial" panose="020B0604020202020204" pitchFamily="34" charset="0"/>
              <a:buChar char="•"/>
            </a:pPr>
            <a:r>
              <a:rPr lang="fi-FI" sz="2000" dirty="0"/>
              <a:t>Maatalousmaata 5 ha tai 1 ha puutarhakasvien viljelyssä</a:t>
            </a:r>
          </a:p>
          <a:p>
            <a:pPr marL="342900" indent="-342900">
              <a:buFont typeface="Arial" panose="020B0604020202020204" pitchFamily="34" charset="0"/>
              <a:buChar char="•"/>
            </a:pPr>
            <a:r>
              <a:rPr lang="fi-FI" sz="2000" dirty="0"/>
              <a:t>Maatalousmaa hallinnassa viimeistään 9.6.2026 ja vähintään 1.10.2026 asti</a:t>
            </a:r>
          </a:p>
          <a:p>
            <a:pPr marL="342900" indent="-342900">
              <a:buFont typeface="Arial" panose="020B0604020202020204" pitchFamily="34" charset="0"/>
              <a:buChar char="•"/>
            </a:pPr>
            <a:r>
              <a:rPr lang="fi-FI" sz="2000" dirty="0"/>
              <a:t>Avomaanvihannesten viljelytapa ja sadonkorjuuvelvoite pohjoisessa hehtaarituessa</a:t>
            </a:r>
          </a:p>
          <a:p>
            <a:pPr marL="342900" indent="-342900">
              <a:buFont typeface="Arial" panose="020B0604020202020204" pitchFamily="34" charset="0"/>
              <a:buChar char="•"/>
            </a:pPr>
            <a:r>
              <a:rPr lang="fi-FI" sz="2000" dirty="0"/>
              <a:t>Peruslohkoilla on korvauskelpoisuus</a:t>
            </a:r>
          </a:p>
        </p:txBody>
      </p:sp>
      <p:sp>
        <p:nvSpPr>
          <p:cNvPr id="3" name="Dian numeron paikkamerkki 2">
            <a:extLst>
              <a:ext uri="{FF2B5EF4-FFF2-40B4-BE49-F238E27FC236}">
                <a16:creationId xmlns:a16="http://schemas.microsoft.com/office/drawing/2014/main" id="{82BADB51-AE88-F739-5649-FA280F28626A}"/>
              </a:ext>
            </a:extLst>
          </p:cNvPr>
          <p:cNvSpPr>
            <a:spLocks noGrp="1"/>
          </p:cNvSpPr>
          <p:nvPr>
            <p:ph type="sldNum" sz="quarter" idx="12"/>
          </p:nvPr>
        </p:nvSpPr>
        <p:spPr>
          <a:xfrm>
            <a:off x="11695590" y="136899"/>
            <a:ext cx="496410" cy="365125"/>
          </a:xfrm>
        </p:spPr>
        <p:txBody>
          <a:bodyPr anchor="ctr">
            <a:normAutofit/>
          </a:bodyPr>
          <a:lstStyle/>
          <a:p>
            <a:pPr>
              <a:spcAft>
                <a:spcPts val="600"/>
              </a:spcAft>
            </a:pPr>
            <a:fld id="{7A9E80BB-C0DF-4F1B-8821-E3FD53412EFF}" type="slidenum">
              <a:rPr lang="fi-FI" smtClean="0"/>
              <a:pPr>
                <a:spcAft>
                  <a:spcPts val="600"/>
                </a:spcAft>
              </a:pPr>
              <a:t>27</a:t>
            </a:fld>
            <a:endParaRPr lang="fi-FI"/>
          </a:p>
        </p:txBody>
      </p:sp>
      <p:sp>
        <p:nvSpPr>
          <p:cNvPr id="4" name="Otsikko 3">
            <a:extLst>
              <a:ext uri="{FF2B5EF4-FFF2-40B4-BE49-F238E27FC236}">
                <a16:creationId xmlns:a16="http://schemas.microsoft.com/office/drawing/2014/main" id="{0E727D28-6FDC-1060-96A0-48AA3B0942F6}"/>
              </a:ext>
            </a:extLst>
          </p:cNvPr>
          <p:cNvSpPr>
            <a:spLocks noGrp="1"/>
          </p:cNvSpPr>
          <p:nvPr>
            <p:ph type="title"/>
          </p:nvPr>
        </p:nvSpPr>
        <p:spPr>
          <a:xfrm>
            <a:off x="753862" y="191832"/>
            <a:ext cx="11255828" cy="1002287"/>
          </a:xfrm>
        </p:spPr>
        <p:txBody>
          <a:bodyPr anchor="t">
            <a:normAutofit/>
          </a:bodyPr>
          <a:lstStyle/>
          <a:p>
            <a:r>
              <a:rPr lang="fi-FI" dirty="0"/>
              <a:t>Pohjoinen hehtaarituki 45-350e/ha</a:t>
            </a:r>
          </a:p>
        </p:txBody>
      </p:sp>
      <p:pic>
        <p:nvPicPr>
          <p:cNvPr id="8" name="Kuva 7">
            <a:extLst>
              <a:ext uri="{FF2B5EF4-FFF2-40B4-BE49-F238E27FC236}">
                <a16:creationId xmlns:a16="http://schemas.microsoft.com/office/drawing/2014/main" id="{75C08D40-6CD8-7B4B-7DF4-C3F78F120E88}"/>
              </a:ext>
            </a:extLst>
          </p:cNvPr>
          <p:cNvPicPr>
            <a:picLocks noChangeAspect="1"/>
          </p:cNvPicPr>
          <p:nvPr/>
        </p:nvPicPr>
        <p:blipFill>
          <a:blip r:embed="rId2"/>
          <a:stretch>
            <a:fillRect/>
          </a:stretch>
        </p:blipFill>
        <p:spPr>
          <a:xfrm>
            <a:off x="8941533" y="1815023"/>
            <a:ext cx="1739407" cy="3031297"/>
          </a:xfrm>
          <a:prstGeom prst="rect">
            <a:avLst/>
          </a:prstGeom>
        </p:spPr>
      </p:pic>
    </p:spTree>
    <p:extLst>
      <p:ext uri="{BB962C8B-B14F-4D97-AF65-F5344CB8AC3E}">
        <p14:creationId xmlns:p14="http://schemas.microsoft.com/office/powerpoint/2010/main" val="412818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94099E1-5E5F-DD66-AB6C-C758F7542029}"/>
              </a:ext>
            </a:extLst>
          </p:cNvPr>
          <p:cNvSpPr>
            <a:spLocks noGrp="1"/>
          </p:cNvSpPr>
          <p:nvPr>
            <p:ph type="body" sz="quarter" idx="16"/>
          </p:nvPr>
        </p:nvSpPr>
        <p:spPr/>
        <p:txBody>
          <a:bodyPr/>
          <a:lstStyle/>
          <a:p>
            <a:pPr marL="285750" indent="-285750">
              <a:buFont typeface="Arial" panose="020B0604020202020204" pitchFamily="34" charset="0"/>
              <a:buChar char="•"/>
            </a:pPr>
            <a:r>
              <a:rPr lang="fi-FI" sz="1600" dirty="0"/>
              <a:t>Maksetaan vain C-tukialueella 50e/ha</a:t>
            </a:r>
          </a:p>
          <a:p>
            <a:pPr marL="285750" indent="-285750">
              <a:buFont typeface="Arial" panose="020B0604020202020204" pitchFamily="34" charset="0"/>
              <a:buChar char="•"/>
            </a:pPr>
            <a:r>
              <a:rPr lang="fi-FI" sz="1600" dirty="0"/>
              <a:t>Maksetaan viisi vuotta</a:t>
            </a:r>
          </a:p>
          <a:p>
            <a:pPr marL="285750" indent="-285750">
              <a:buFont typeface="Arial" panose="020B0604020202020204" pitchFamily="34" charset="0"/>
              <a:buChar char="•"/>
            </a:pPr>
            <a:r>
              <a:rPr lang="fi-FI" sz="1600" dirty="0"/>
              <a:t>Ikä 18 - 40 v tilan pääasiallinen yrittäjä (syntynyt v. 1986 tai sen jälkeen)</a:t>
            </a:r>
          </a:p>
          <a:p>
            <a:pPr marL="285750" indent="-285750">
              <a:buFont typeface="Arial" panose="020B0604020202020204" pitchFamily="34" charset="0"/>
              <a:buChar char="•"/>
            </a:pPr>
            <a:r>
              <a:rPr lang="fi-FI" sz="1600" dirty="0"/>
              <a:t>Korvauskelpoista maatalousmaata vähintään 5 ha</a:t>
            </a:r>
          </a:p>
          <a:p>
            <a:pPr marL="285750" indent="-285750">
              <a:buFont typeface="Arial" panose="020B0604020202020204" pitchFamily="34" charset="0"/>
              <a:buChar char="•"/>
            </a:pPr>
            <a:r>
              <a:rPr lang="fi-FI" sz="1600" dirty="0"/>
              <a:t>Ammattitaitovaatimus (toisen asteen tutkinto tai sitä vastaava) on täytettävä 31.8. mennessä 1. hakuvuonna</a:t>
            </a:r>
          </a:p>
          <a:p>
            <a:pPr marL="285750" indent="-285750">
              <a:buFont typeface="Arial" panose="020B0604020202020204" pitchFamily="34" charset="0"/>
              <a:buChar char="•"/>
            </a:pPr>
            <a:endParaRPr lang="fi-FI" sz="1600" dirty="0"/>
          </a:p>
        </p:txBody>
      </p:sp>
      <p:sp>
        <p:nvSpPr>
          <p:cNvPr id="3" name="Dian numeron paikkamerkki 2">
            <a:extLst>
              <a:ext uri="{FF2B5EF4-FFF2-40B4-BE49-F238E27FC236}">
                <a16:creationId xmlns:a16="http://schemas.microsoft.com/office/drawing/2014/main" id="{4BCF090B-B305-2D38-460B-24931B875400}"/>
              </a:ext>
            </a:extLst>
          </p:cNvPr>
          <p:cNvSpPr>
            <a:spLocks noGrp="1"/>
          </p:cNvSpPr>
          <p:nvPr>
            <p:ph type="sldNum" sz="quarter" idx="12"/>
          </p:nvPr>
        </p:nvSpPr>
        <p:spPr/>
        <p:txBody>
          <a:bodyPr/>
          <a:lstStyle/>
          <a:p>
            <a:fld id="{7A9E80BB-C0DF-4F1B-8821-E3FD53412EFF}" type="slidenum">
              <a:rPr lang="fi-FI" smtClean="0"/>
              <a:pPr/>
              <a:t>28</a:t>
            </a:fld>
            <a:endParaRPr lang="fi-FI" dirty="0"/>
          </a:p>
        </p:txBody>
      </p:sp>
      <p:sp>
        <p:nvSpPr>
          <p:cNvPr id="7" name="Tekstin paikkamerkki 6">
            <a:extLst>
              <a:ext uri="{FF2B5EF4-FFF2-40B4-BE49-F238E27FC236}">
                <a16:creationId xmlns:a16="http://schemas.microsoft.com/office/drawing/2014/main" id="{E178E5DD-D3A6-B70A-0901-EA828D43A3BA}"/>
              </a:ext>
            </a:extLst>
          </p:cNvPr>
          <p:cNvSpPr>
            <a:spLocks noGrp="1"/>
          </p:cNvSpPr>
          <p:nvPr>
            <p:ph type="body" sz="quarter" idx="18"/>
          </p:nvPr>
        </p:nvSpPr>
        <p:spPr/>
        <p:txBody>
          <a:bodyPr/>
          <a:lstStyle/>
          <a:p>
            <a:r>
              <a:rPr lang="fi-FI" dirty="0"/>
              <a:t>Nuorten viljelijöiden tuki (rahoitus: Suomi)</a:t>
            </a:r>
          </a:p>
        </p:txBody>
      </p:sp>
      <p:sp>
        <p:nvSpPr>
          <p:cNvPr id="5" name="Otsikko 4">
            <a:extLst>
              <a:ext uri="{FF2B5EF4-FFF2-40B4-BE49-F238E27FC236}">
                <a16:creationId xmlns:a16="http://schemas.microsoft.com/office/drawing/2014/main" id="{E6053272-B4B6-927F-95DB-F2C924E0962A}"/>
              </a:ext>
            </a:extLst>
          </p:cNvPr>
          <p:cNvSpPr>
            <a:spLocks noGrp="1"/>
          </p:cNvSpPr>
          <p:nvPr>
            <p:ph type="title"/>
          </p:nvPr>
        </p:nvSpPr>
        <p:spPr/>
        <p:txBody>
          <a:bodyPr/>
          <a:lstStyle/>
          <a:p>
            <a:r>
              <a:rPr lang="fi-FI" dirty="0"/>
              <a:t>Nuoret viljelijät</a:t>
            </a:r>
          </a:p>
        </p:txBody>
      </p:sp>
      <p:sp>
        <p:nvSpPr>
          <p:cNvPr id="8" name="Tekstin paikkamerkki 7">
            <a:extLst>
              <a:ext uri="{FF2B5EF4-FFF2-40B4-BE49-F238E27FC236}">
                <a16:creationId xmlns:a16="http://schemas.microsoft.com/office/drawing/2014/main" id="{56C818A3-4925-F6D1-987A-816A0F864ABF}"/>
              </a:ext>
            </a:extLst>
          </p:cNvPr>
          <p:cNvSpPr>
            <a:spLocks noGrp="1"/>
          </p:cNvSpPr>
          <p:nvPr>
            <p:ph type="body" sz="quarter" idx="19"/>
          </p:nvPr>
        </p:nvSpPr>
        <p:spPr/>
        <p:txBody>
          <a:bodyPr/>
          <a:lstStyle/>
          <a:p>
            <a:pPr marL="342900" indent="-342900">
              <a:buFont typeface="Arial" panose="020B0604020202020204" pitchFamily="34" charset="0"/>
              <a:buChar char="•"/>
            </a:pPr>
            <a:r>
              <a:rPr lang="fi-FI" sz="1600" dirty="0"/>
              <a:t>Maksetaan koko Suomessa noin 100-150e/ha</a:t>
            </a:r>
          </a:p>
          <a:p>
            <a:pPr marL="342900" indent="-342900">
              <a:buFont typeface="Arial" panose="020B0604020202020204" pitchFamily="34" charset="0"/>
              <a:buChar char="•"/>
            </a:pPr>
            <a:r>
              <a:rPr lang="fi-FI" sz="1600" dirty="0"/>
              <a:t>Tilakohtaisesti maksetaan enintään 150 hehtaarille</a:t>
            </a:r>
          </a:p>
          <a:p>
            <a:pPr marL="342900" indent="-342900">
              <a:buFont typeface="Arial" panose="020B0604020202020204" pitchFamily="34" charset="0"/>
              <a:buChar char="•"/>
            </a:pPr>
            <a:r>
              <a:rPr lang="fi-FI" sz="1600" dirty="0"/>
              <a:t>Samat vaatimukset kuin edellisessä</a:t>
            </a:r>
          </a:p>
          <a:p>
            <a:endParaRPr lang="fi-FI" dirty="0"/>
          </a:p>
        </p:txBody>
      </p:sp>
      <p:sp>
        <p:nvSpPr>
          <p:cNvPr id="9" name="Tekstin paikkamerkki 8">
            <a:extLst>
              <a:ext uri="{FF2B5EF4-FFF2-40B4-BE49-F238E27FC236}">
                <a16:creationId xmlns:a16="http://schemas.microsoft.com/office/drawing/2014/main" id="{B9F0F416-92CA-0BF8-A9FB-3BC1EA36FBFC}"/>
              </a:ext>
            </a:extLst>
          </p:cNvPr>
          <p:cNvSpPr>
            <a:spLocks noGrp="1"/>
          </p:cNvSpPr>
          <p:nvPr>
            <p:ph type="body" sz="quarter" idx="20"/>
          </p:nvPr>
        </p:nvSpPr>
        <p:spPr/>
        <p:txBody>
          <a:bodyPr/>
          <a:lstStyle/>
          <a:p>
            <a:r>
              <a:rPr lang="fi-FI" dirty="0"/>
              <a:t>Nuorten viljelijöiden tulotuki (rahoitus: EU)</a:t>
            </a:r>
          </a:p>
        </p:txBody>
      </p:sp>
    </p:spTree>
    <p:extLst>
      <p:ext uri="{BB962C8B-B14F-4D97-AF65-F5344CB8AC3E}">
        <p14:creationId xmlns:p14="http://schemas.microsoft.com/office/powerpoint/2010/main" val="4084851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7C9101A0-6A33-ED81-3F33-39FC8BB6E476}"/>
              </a:ext>
            </a:extLst>
          </p:cNvPr>
          <p:cNvSpPr>
            <a:spLocks noGrp="1"/>
          </p:cNvSpPr>
          <p:nvPr>
            <p:ph type="sldNum" sz="quarter" idx="12"/>
          </p:nvPr>
        </p:nvSpPr>
        <p:spPr/>
        <p:txBody>
          <a:bodyPr/>
          <a:lstStyle/>
          <a:p>
            <a:fld id="{7A9E80BB-C0DF-4F1B-8821-E3FD53412EFF}" type="slidenum">
              <a:rPr lang="fi-FI" smtClean="0"/>
              <a:pPr/>
              <a:t>29</a:t>
            </a:fld>
            <a:endParaRPr lang="fi-FI" dirty="0"/>
          </a:p>
        </p:txBody>
      </p:sp>
      <p:sp>
        <p:nvSpPr>
          <p:cNvPr id="8" name="Tekstin paikkamerkki 7">
            <a:extLst>
              <a:ext uri="{FF2B5EF4-FFF2-40B4-BE49-F238E27FC236}">
                <a16:creationId xmlns:a16="http://schemas.microsoft.com/office/drawing/2014/main" id="{C6FB58DC-DF68-B1E6-7EB7-50700B98A969}"/>
              </a:ext>
            </a:extLst>
          </p:cNvPr>
          <p:cNvSpPr>
            <a:spLocks noGrp="1"/>
          </p:cNvSpPr>
          <p:nvPr>
            <p:ph type="body" sz="quarter" idx="41"/>
          </p:nvPr>
        </p:nvSpPr>
        <p:spPr/>
        <p:txBody>
          <a:bodyPr/>
          <a:lstStyle/>
          <a:p>
            <a:r>
              <a:rPr lang="fi-FI" dirty="0"/>
              <a:t>Peltotukihaku 2026</a:t>
            </a:r>
          </a:p>
        </p:txBody>
      </p:sp>
    </p:spTree>
    <p:extLst>
      <p:ext uri="{BB962C8B-B14F-4D97-AF65-F5344CB8AC3E}">
        <p14:creationId xmlns:p14="http://schemas.microsoft.com/office/powerpoint/2010/main" val="79828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6D91C0F1-DCE9-C6B2-5220-234FC344828E}"/>
              </a:ext>
            </a:extLst>
          </p:cNvPr>
          <p:cNvSpPr>
            <a:spLocks noGrp="1"/>
          </p:cNvSpPr>
          <p:nvPr>
            <p:ph type="body" sz="quarter" idx="16"/>
          </p:nvPr>
        </p:nvSpPr>
        <p:spPr>
          <a:xfrm>
            <a:off x="772296" y="1809598"/>
            <a:ext cx="10923293" cy="4088282"/>
          </a:xfrm>
        </p:spPr>
        <p:txBody>
          <a:bodyPr/>
          <a:lstStyle/>
          <a:p>
            <a:pPr marL="342900" indent="-342900">
              <a:buFont typeface="Arial" panose="020B0604020202020204" pitchFamily="34" charset="0"/>
              <a:buChar char="•"/>
            </a:pPr>
            <a:r>
              <a:rPr lang="fi-FI" dirty="0"/>
              <a:t>Aiemmin nurmi muuttui pysyväksi nurmeksi 5 vuoden jälkeen</a:t>
            </a:r>
          </a:p>
          <a:p>
            <a:pPr marL="342900" indent="-342900">
              <a:buFont typeface="Arial" panose="020B0604020202020204" pitchFamily="34" charset="0"/>
              <a:buChar char="•"/>
            </a:pPr>
            <a:r>
              <a:rPr lang="fi-FI" dirty="0">
                <a:highlight>
                  <a:srgbClr val="FFFF00"/>
                </a:highlight>
              </a:rPr>
              <a:t>MUUTOS</a:t>
            </a:r>
            <a:r>
              <a:rPr lang="fi-FI" dirty="0"/>
              <a:t> </a:t>
            </a:r>
            <a:r>
              <a:rPr lang="fi-FI" dirty="0">
                <a:sym typeface="Wingdings" panose="05000000000000000000" pitchFamily="2" charset="2"/>
              </a:rPr>
              <a:t> jatkossa muuttuu 7 vuoden jälkeen</a:t>
            </a:r>
          </a:p>
          <a:p>
            <a:pPr marL="342900" indent="-342900">
              <a:buFont typeface="Arial" panose="020B0604020202020204" pitchFamily="34" charset="0"/>
              <a:buChar char="•"/>
            </a:pPr>
            <a:r>
              <a:rPr lang="fi-FI" dirty="0">
                <a:sym typeface="Wingdings" panose="05000000000000000000" pitchFamily="2" charset="2"/>
              </a:rPr>
              <a:t>Jos on ehtinyt jo muuttua v. 2025, on pysyvää nurmea myös 2026</a:t>
            </a:r>
          </a:p>
          <a:p>
            <a:pPr marL="342900" indent="-342900">
              <a:buFont typeface="Arial" panose="020B0604020202020204" pitchFamily="34" charset="0"/>
              <a:buChar char="•"/>
            </a:pPr>
            <a:r>
              <a:rPr lang="fi-FI" dirty="0">
                <a:sym typeface="Wingdings" panose="05000000000000000000" pitchFamily="2" charset="2"/>
              </a:rPr>
              <a:t>Ennallistamismenettely tulee käyttöön, jos pysyvän nurmen määrä vähenee yli 10% verrattuna vuoteen 2018</a:t>
            </a:r>
          </a:p>
          <a:p>
            <a:pPr marL="342900" indent="-342900">
              <a:buFont typeface="Arial" panose="020B0604020202020204" pitchFamily="34" charset="0"/>
              <a:buChar char="•"/>
            </a:pPr>
            <a:r>
              <a:rPr lang="fi-FI" dirty="0">
                <a:highlight>
                  <a:srgbClr val="FFFF00"/>
                </a:highlight>
                <a:sym typeface="Wingdings" panose="05000000000000000000" pitchFamily="2" charset="2"/>
              </a:rPr>
              <a:t>MUUTOS</a:t>
            </a:r>
            <a:r>
              <a:rPr lang="fi-FI" dirty="0">
                <a:sym typeface="Wingdings" panose="05000000000000000000" pitchFamily="2" charset="2"/>
              </a:rPr>
              <a:t>  aiemmin yli 5%</a:t>
            </a:r>
          </a:p>
          <a:p>
            <a:endParaRPr lang="fi-FI" dirty="0"/>
          </a:p>
        </p:txBody>
      </p:sp>
      <p:sp>
        <p:nvSpPr>
          <p:cNvPr id="4" name="Dian numeron paikkamerkki 3">
            <a:extLst>
              <a:ext uri="{FF2B5EF4-FFF2-40B4-BE49-F238E27FC236}">
                <a16:creationId xmlns:a16="http://schemas.microsoft.com/office/drawing/2014/main" id="{0EA54C06-9C3C-AEF0-F45A-55E5BB389E85}"/>
              </a:ext>
            </a:extLst>
          </p:cNvPr>
          <p:cNvSpPr>
            <a:spLocks noGrp="1"/>
          </p:cNvSpPr>
          <p:nvPr>
            <p:ph type="sldNum" sz="quarter" idx="12"/>
          </p:nvPr>
        </p:nvSpPr>
        <p:spPr/>
        <p:txBody>
          <a:bodyPr/>
          <a:lstStyle/>
          <a:p>
            <a:fld id="{7A9E80BB-C0DF-4F1B-8821-E3FD53412EFF}" type="slidenum">
              <a:rPr lang="fi-FI" smtClean="0"/>
              <a:pPr/>
              <a:t>3</a:t>
            </a:fld>
            <a:endParaRPr lang="fi-FI" dirty="0"/>
          </a:p>
        </p:txBody>
      </p:sp>
      <p:sp>
        <p:nvSpPr>
          <p:cNvPr id="10" name="Tekstin paikkamerkki 9">
            <a:extLst>
              <a:ext uri="{FF2B5EF4-FFF2-40B4-BE49-F238E27FC236}">
                <a16:creationId xmlns:a16="http://schemas.microsoft.com/office/drawing/2014/main" id="{9B813598-7EFF-3255-6ECC-A05DFF7C45AE}"/>
              </a:ext>
            </a:extLst>
          </p:cNvPr>
          <p:cNvSpPr>
            <a:spLocks noGrp="1"/>
          </p:cNvSpPr>
          <p:nvPr>
            <p:ph type="body" sz="quarter" idx="18"/>
          </p:nvPr>
        </p:nvSpPr>
        <p:spPr/>
        <p:txBody>
          <a:bodyPr/>
          <a:lstStyle/>
          <a:p>
            <a:r>
              <a:rPr lang="fi-FI" dirty="0"/>
              <a:t>Pysyvät nurmet</a:t>
            </a:r>
          </a:p>
        </p:txBody>
      </p:sp>
      <p:sp>
        <p:nvSpPr>
          <p:cNvPr id="7" name="Otsikko 6">
            <a:extLst>
              <a:ext uri="{FF2B5EF4-FFF2-40B4-BE49-F238E27FC236}">
                <a16:creationId xmlns:a16="http://schemas.microsoft.com/office/drawing/2014/main" id="{24DF3782-928C-F862-C129-D56568364518}"/>
              </a:ext>
            </a:extLst>
          </p:cNvPr>
          <p:cNvSpPr>
            <a:spLocks noGrp="1"/>
          </p:cNvSpPr>
          <p:nvPr>
            <p:ph type="title"/>
          </p:nvPr>
        </p:nvSpPr>
        <p:spPr/>
        <p:txBody>
          <a:bodyPr/>
          <a:lstStyle/>
          <a:p>
            <a:r>
              <a:rPr lang="fi-FI" dirty="0"/>
              <a:t>Ehdollisuus</a:t>
            </a:r>
          </a:p>
        </p:txBody>
      </p:sp>
    </p:spTree>
    <p:extLst>
      <p:ext uri="{BB962C8B-B14F-4D97-AF65-F5344CB8AC3E}">
        <p14:creationId xmlns:p14="http://schemas.microsoft.com/office/powerpoint/2010/main" val="3334316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31174B9C-3715-8570-18DC-0C9F33708560}"/>
              </a:ext>
            </a:extLst>
          </p:cNvPr>
          <p:cNvSpPr>
            <a:spLocks noGrp="1"/>
          </p:cNvSpPr>
          <p:nvPr>
            <p:ph type="sldNum" sz="quarter" idx="12"/>
          </p:nvPr>
        </p:nvSpPr>
        <p:spPr>
          <a:xfrm>
            <a:off x="11695590" y="136899"/>
            <a:ext cx="49641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A9E80BB-C0DF-4F1B-8821-E3FD53412EFF}" type="slidenum">
              <a:rPr kumimoji="0" lang="fi-FI" sz="1000" b="1" i="0" u="none" strike="noStrike" kern="1200" cap="none" spc="200" normalizeH="0" baseline="0" noProof="0" smtClean="0">
                <a:ln>
                  <a:noFill/>
                </a:ln>
                <a:solidFill>
                  <a:srgbClr val="00463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fi-FI" sz="1000" b="1" i="0" u="none" strike="noStrike" kern="1200" cap="none" spc="200" normalizeH="0" baseline="0" noProof="0">
              <a:ln>
                <a:noFill/>
              </a:ln>
              <a:solidFill>
                <a:srgbClr val="00463E"/>
              </a:solidFill>
              <a:effectLst/>
              <a:uLnTx/>
              <a:uFillTx/>
              <a:latin typeface="Arial" panose="020B0604020202020204"/>
              <a:ea typeface="+mn-ea"/>
              <a:cs typeface="+mn-cs"/>
            </a:endParaRPr>
          </a:p>
        </p:txBody>
      </p:sp>
      <p:sp>
        <p:nvSpPr>
          <p:cNvPr id="5" name="Otsikko 4">
            <a:extLst>
              <a:ext uri="{FF2B5EF4-FFF2-40B4-BE49-F238E27FC236}">
                <a16:creationId xmlns:a16="http://schemas.microsoft.com/office/drawing/2014/main" id="{B0D0C57B-CC71-1EDC-D030-2E91CF60D1F6}"/>
              </a:ext>
            </a:extLst>
          </p:cNvPr>
          <p:cNvSpPr>
            <a:spLocks noGrp="1"/>
          </p:cNvSpPr>
          <p:nvPr>
            <p:ph type="title"/>
          </p:nvPr>
        </p:nvSpPr>
        <p:spPr>
          <a:xfrm>
            <a:off x="753862" y="162756"/>
            <a:ext cx="9278471" cy="883023"/>
          </a:xfrm>
        </p:spPr>
        <p:txBody>
          <a:bodyPr anchor="t">
            <a:normAutofit/>
          </a:bodyPr>
          <a:lstStyle/>
          <a:p>
            <a:r>
              <a:rPr lang="fi-FI" sz="3500" dirty="0"/>
              <a:t>Peltotukihaun aikataulu 2026</a:t>
            </a:r>
          </a:p>
        </p:txBody>
      </p:sp>
      <p:graphicFrame>
        <p:nvGraphicFramePr>
          <p:cNvPr id="7" name="Sisällön paikkamerkki 1">
            <a:extLst>
              <a:ext uri="{FF2B5EF4-FFF2-40B4-BE49-F238E27FC236}">
                <a16:creationId xmlns:a16="http://schemas.microsoft.com/office/drawing/2014/main" id="{1A82BCFB-0252-687A-DF8A-8EA9709ED0FD}"/>
              </a:ext>
            </a:extLst>
          </p:cNvPr>
          <p:cNvGraphicFramePr>
            <a:graphicFrameLocks noGrp="1"/>
          </p:cNvGraphicFramePr>
          <p:nvPr>
            <p:ph sz="quarter" idx="15"/>
            <p:extLst>
              <p:ext uri="{D42A27DB-BD31-4B8C-83A1-F6EECF244321}">
                <p14:modId xmlns:p14="http://schemas.microsoft.com/office/powerpoint/2010/main" val="1963958613"/>
              </p:ext>
            </p:extLst>
          </p:nvPr>
        </p:nvGraphicFramePr>
        <p:xfrm>
          <a:off x="753862" y="1208310"/>
          <a:ext cx="10580888" cy="4539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3728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D0D1FD05-99E4-ECA8-CB9B-D8247E486C15}"/>
              </a:ext>
            </a:extLst>
          </p:cNvPr>
          <p:cNvSpPr>
            <a:spLocks noGrp="1"/>
          </p:cNvSpPr>
          <p:nvPr>
            <p:ph sz="quarter" idx="15"/>
          </p:nvPr>
        </p:nvSpPr>
        <p:spPr>
          <a:xfrm>
            <a:off x="753862" y="1350410"/>
            <a:ext cx="7502632" cy="4633658"/>
          </a:xfrm>
        </p:spPr>
        <p:txBody>
          <a:bodyPr>
            <a:normAutofit/>
          </a:bodyPr>
          <a:lstStyle/>
          <a:p>
            <a:pPr marL="342900" marR="0" lvl="0" indent="-342900" defTabSz="914400" rtl="0" eaLnBrk="1" fontAlgn="auto" latinLnBrk="0" hangingPunct="1">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dirty="0">
                <a:ln>
                  <a:noFill/>
                </a:ln>
                <a:effectLst/>
                <a:uLnTx/>
                <a:uFillTx/>
              </a:rPr>
              <a:t>tarkista, että peruslohkorajat ovat ajantasaiset </a:t>
            </a:r>
            <a:r>
              <a:rPr kumimoji="0" lang="fi-FI" b="0" i="0" u="none" strike="noStrike" kern="1200" cap="none" spc="0" normalizeH="0" baseline="0" noProof="0" dirty="0">
                <a:ln>
                  <a:noFill/>
                </a:ln>
                <a:effectLst/>
                <a:uLnTx/>
                <a:uFillTx/>
                <a:sym typeface="Wingdings" panose="05000000000000000000" pitchFamily="2" charset="2"/>
              </a:rPr>
              <a:t></a:t>
            </a:r>
            <a:r>
              <a:rPr kumimoji="0" lang="fi-FI" b="0" i="0" u="none" strike="noStrike" kern="1200" cap="none" spc="0" normalizeH="0" baseline="0" noProof="0" dirty="0">
                <a:ln>
                  <a:noFill/>
                </a:ln>
                <a:effectLst/>
                <a:uLnTx/>
                <a:uFillTx/>
              </a:rPr>
              <a:t> rajaa viljelemättömät alueet pois</a:t>
            </a:r>
          </a:p>
          <a:p>
            <a:pPr marL="342900" marR="0" lvl="0" indent="-342900" defTabSz="914400" rtl="0" eaLnBrk="1" fontAlgn="auto" latinLnBrk="0" hangingPunct="1">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dirty="0">
                <a:ln>
                  <a:noFill/>
                </a:ln>
                <a:effectLst/>
                <a:uLnTx/>
                <a:uFillTx/>
              </a:rPr>
              <a:t>tarkista, että kaikki haettavat lohkot ovat </a:t>
            </a:r>
            <a:r>
              <a:rPr kumimoji="0" lang="fi-FI" b="0" i="0" u="none" strike="noStrike" kern="1200" cap="none" spc="0" normalizeH="0" baseline="0" noProof="0" dirty="0" err="1">
                <a:ln>
                  <a:noFill/>
                </a:ln>
                <a:effectLst/>
                <a:uLnTx/>
                <a:uFillTx/>
              </a:rPr>
              <a:t>Vipussa</a:t>
            </a:r>
            <a:r>
              <a:rPr kumimoji="0" lang="fi-FI" b="0" i="0" u="none" strike="noStrike" kern="1200" cap="none" spc="0" normalizeH="0" baseline="0" noProof="0" dirty="0">
                <a:ln>
                  <a:noFill/>
                </a:ln>
                <a:effectLst/>
                <a:uLnTx/>
                <a:uFillTx/>
              </a:rPr>
              <a:t> hakemuksella</a:t>
            </a:r>
          </a:p>
          <a:p>
            <a:pPr marL="342900" marR="0" lvl="0" indent="-342900" defTabSz="914400" rtl="0" eaLnBrk="1" fontAlgn="auto" latinLnBrk="0" hangingPunct="1">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dirty="0">
                <a:ln>
                  <a:noFill/>
                </a:ln>
                <a:effectLst/>
                <a:uLnTx/>
                <a:uFillTx/>
              </a:rPr>
              <a:t>omasta käytöstä poistuvat lohkot on poistettu hakemukselta</a:t>
            </a:r>
          </a:p>
          <a:p>
            <a:pPr marL="342900" marR="0" lvl="0" indent="-3429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effectLst/>
                <a:uLnTx/>
                <a:uFillTx/>
              </a:rPr>
              <a:t>tarkista</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että</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kasvulohkorajat</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ovat</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oikein</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valvotaan</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satelliitista</a:t>
            </a:r>
            <a:r>
              <a:rPr kumimoji="0" lang="en-US" b="0" i="0" u="none" strike="noStrike" kern="1200" cap="none" spc="0" normalizeH="0" baseline="0" noProof="0" dirty="0">
                <a:ln>
                  <a:noFill/>
                </a:ln>
                <a:effectLst/>
                <a:uLnTx/>
                <a:uFillTx/>
              </a:rPr>
              <a:t>)</a:t>
            </a:r>
          </a:p>
          <a:p>
            <a:pPr marL="342900" marR="0" lvl="0" indent="-3429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effectLst/>
                <a:uLnTx/>
                <a:uFillTx/>
              </a:rPr>
              <a:t>luomulohkojen</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kohdalla</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muista</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tarkistaa</a:t>
            </a:r>
            <a:r>
              <a:rPr kumimoji="0" lang="en-US" b="0" i="0" u="none" strike="noStrike" kern="1200" cap="none" spc="0" normalizeH="0" baseline="0" noProof="0" dirty="0">
                <a:ln>
                  <a:noFill/>
                </a:ln>
                <a:effectLst/>
                <a:uLnTx/>
                <a:uFillTx/>
              </a:rPr>
              <a:t> </a:t>
            </a:r>
            <a:r>
              <a:rPr kumimoji="0" lang="en-US" b="0" i="0" u="none" strike="noStrike" kern="1200" cap="none" spc="0" normalizeH="0" baseline="0" noProof="0" dirty="0" err="1">
                <a:ln>
                  <a:noFill/>
                </a:ln>
                <a:effectLst/>
                <a:uLnTx/>
                <a:uFillTx/>
              </a:rPr>
              <a:t>siirtymävaiheet</a:t>
            </a:r>
            <a:endParaRPr kumimoji="0" lang="en-US" b="0" i="0" u="none" strike="noStrike" kern="1200" cap="none" spc="0" normalizeH="0" baseline="0" noProof="0" dirty="0">
              <a:ln>
                <a:noFill/>
              </a:ln>
              <a:effectLst/>
              <a:uLnTx/>
              <a:uFillTx/>
            </a:endParaRPr>
          </a:p>
          <a:p>
            <a:endParaRPr lang="fi-FI" dirty="0"/>
          </a:p>
        </p:txBody>
      </p:sp>
      <p:sp>
        <p:nvSpPr>
          <p:cNvPr id="3" name="Dian numeron paikkamerkki 2">
            <a:extLst>
              <a:ext uri="{FF2B5EF4-FFF2-40B4-BE49-F238E27FC236}">
                <a16:creationId xmlns:a16="http://schemas.microsoft.com/office/drawing/2014/main" id="{DECA804F-239D-109A-EECA-1591BEE97460}"/>
              </a:ext>
            </a:extLst>
          </p:cNvPr>
          <p:cNvSpPr>
            <a:spLocks noGrp="1"/>
          </p:cNvSpPr>
          <p:nvPr>
            <p:ph type="sldNum" sz="quarter" idx="12"/>
          </p:nvPr>
        </p:nvSpPr>
        <p:spPr>
          <a:xfrm>
            <a:off x="11695590" y="136899"/>
            <a:ext cx="496410" cy="365125"/>
          </a:xfrm>
        </p:spPr>
        <p:txBody>
          <a:bodyPr anchor="ctr">
            <a:normAutofit/>
          </a:bodyPr>
          <a:lstStyle/>
          <a:p>
            <a:pPr>
              <a:spcAft>
                <a:spcPts val="600"/>
              </a:spcAft>
            </a:pPr>
            <a:fld id="{7A9E80BB-C0DF-4F1B-8821-E3FD53412EFF}" type="slidenum">
              <a:rPr lang="fi-FI" smtClean="0"/>
              <a:pPr>
                <a:spcAft>
                  <a:spcPts val="600"/>
                </a:spcAft>
              </a:pPr>
              <a:t>31</a:t>
            </a:fld>
            <a:endParaRPr lang="fi-FI"/>
          </a:p>
        </p:txBody>
      </p:sp>
      <p:sp>
        <p:nvSpPr>
          <p:cNvPr id="15" name="Title 3">
            <a:extLst>
              <a:ext uri="{FF2B5EF4-FFF2-40B4-BE49-F238E27FC236}">
                <a16:creationId xmlns:a16="http://schemas.microsoft.com/office/drawing/2014/main" id="{37FC58A7-4E2A-A7E8-9C48-CFCA3B35063F}"/>
              </a:ext>
            </a:extLst>
          </p:cNvPr>
          <p:cNvSpPr>
            <a:spLocks noGrp="1"/>
          </p:cNvSpPr>
          <p:nvPr>
            <p:ph type="title"/>
          </p:nvPr>
        </p:nvSpPr>
        <p:spPr>
          <a:xfrm>
            <a:off x="753862" y="191832"/>
            <a:ext cx="11255828" cy="1002287"/>
          </a:xfrm>
        </p:spPr>
        <p:txBody>
          <a:bodyPr/>
          <a:lstStyle/>
          <a:p>
            <a:r>
              <a:rPr lang="en-US" dirty="0" err="1"/>
              <a:t>Peltotukihakemus</a:t>
            </a:r>
            <a:endParaRPr lang="en-US" dirty="0"/>
          </a:p>
        </p:txBody>
      </p:sp>
      <p:sp>
        <p:nvSpPr>
          <p:cNvPr id="10" name="Tekstin paikkamerkki 9">
            <a:extLst>
              <a:ext uri="{FF2B5EF4-FFF2-40B4-BE49-F238E27FC236}">
                <a16:creationId xmlns:a16="http://schemas.microsoft.com/office/drawing/2014/main" id="{7F576C73-39E6-56AA-92B4-7DAD0E26CEF2}"/>
              </a:ext>
            </a:extLst>
          </p:cNvPr>
          <p:cNvSpPr>
            <a:spLocks noGrp="1"/>
          </p:cNvSpPr>
          <p:nvPr>
            <p:ph type="body" sz="quarter" idx="43"/>
          </p:nvPr>
        </p:nvSpPr>
        <p:spPr>
          <a:xfrm>
            <a:off x="8944704" y="2670445"/>
            <a:ext cx="2420728" cy="995967"/>
          </a:xfrm>
        </p:spPr>
        <p:txBody>
          <a:bodyPr anchor="t">
            <a:normAutofit fontScale="92500" lnSpcReduction="20000"/>
          </a:bodyPr>
          <a:lstStyle/>
          <a:p>
            <a:r>
              <a:rPr lang="fi-FI" dirty="0"/>
              <a:t>Varaa hakemuksen tekoon riittävästi aikaa</a:t>
            </a:r>
          </a:p>
        </p:txBody>
      </p:sp>
    </p:spTree>
    <p:extLst>
      <p:ext uri="{BB962C8B-B14F-4D97-AF65-F5344CB8AC3E}">
        <p14:creationId xmlns:p14="http://schemas.microsoft.com/office/powerpoint/2010/main" val="3498804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A7D4A5D-6BE2-F5A5-1D1D-775FD4A0AFF3}"/>
              </a:ext>
            </a:extLst>
          </p:cNvPr>
          <p:cNvSpPr>
            <a:spLocks noGrp="1"/>
          </p:cNvSpPr>
          <p:nvPr>
            <p:ph sz="quarter" idx="15"/>
          </p:nvPr>
        </p:nvSpPr>
        <p:spPr/>
        <p:txBody>
          <a:bodyPr/>
          <a:lstStyle/>
          <a:p>
            <a:pPr marL="285750" indent="-285750">
              <a:buFont typeface="Arial" panose="020B0604020202020204" pitchFamily="34" charset="0"/>
              <a:buChar char="•"/>
            </a:pPr>
            <a:r>
              <a:rPr lang="fi-FI" dirty="0"/>
              <a:t>Vuokrattu vai omistuksessa?</a:t>
            </a:r>
          </a:p>
          <a:p>
            <a:pPr marL="285750" indent="-285750">
              <a:buFont typeface="Arial" panose="020B0604020202020204" pitchFamily="34" charset="0"/>
              <a:buChar char="•"/>
            </a:pPr>
            <a:r>
              <a:rPr lang="fi-FI" dirty="0"/>
              <a:t>Vuokranantajan tiedot</a:t>
            </a:r>
          </a:p>
          <a:p>
            <a:pPr marL="285750" indent="-285750">
              <a:buFont typeface="Arial" panose="020B0604020202020204" pitchFamily="34" charset="0"/>
              <a:buChar char="•"/>
            </a:pPr>
            <a:r>
              <a:rPr lang="fi-FI" dirty="0"/>
              <a:t>Hukkakaurastatus</a:t>
            </a:r>
          </a:p>
          <a:p>
            <a:pPr marL="285750" indent="-285750">
              <a:buFont typeface="Arial" panose="020B0604020202020204" pitchFamily="34" charset="0"/>
              <a:buChar char="•"/>
            </a:pPr>
            <a:r>
              <a:rPr lang="fi-FI" dirty="0"/>
              <a:t>Tuulensuojaistutukset</a:t>
            </a:r>
          </a:p>
          <a:p>
            <a:pPr marL="285750" indent="-285750">
              <a:buFont typeface="Arial" panose="020B0604020202020204" pitchFamily="34" charset="0"/>
              <a:buChar char="•"/>
            </a:pPr>
            <a:r>
              <a:rPr lang="fi-FI" dirty="0"/>
              <a:t>Muista merkitä kasvulohkotietoihin, käytätkö tilan omaa vai sertifioitua siementä</a:t>
            </a:r>
          </a:p>
          <a:p>
            <a:pPr marL="285750" indent="-285750">
              <a:buFont typeface="Arial" panose="020B0604020202020204" pitchFamily="34" charset="0"/>
              <a:buChar char="•"/>
            </a:pPr>
            <a:r>
              <a:rPr lang="fi-FI" dirty="0"/>
              <a:t>Merkitse kerääjäkasvi, jos olet sellaista käyttämässä</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endParaRPr lang="fi-FI" dirty="0"/>
          </a:p>
        </p:txBody>
      </p:sp>
      <p:sp>
        <p:nvSpPr>
          <p:cNvPr id="3" name="Dian numeron paikkamerkki 2">
            <a:extLst>
              <a:ext uri="{FF2B5EF4-FFF2-40B4-BE49-F238E27FC236}">
                <a16:creationId xmlns:a16="http://schemas.microsoft.com/office/drawing/2014/main" id="{A8C52854-7D8E-6C00-A8BB-90621BE6933A}"/>
              </a:ext>
            </a:extLst>
          </p:cNvPr>
          <p:cNvSpPr>
            <a:spLocks noGrp="1"/>
          </p:cNvSpPr>
          <p:nvPr>
            <p:ph type="sldNum" sz="quarter" idx="12"/>
          </p:nvPr>
        </p:nvSpPr>
        <p:spPr/>
        <p:txBody>
          <a:bodyPr/>
          <a:lstStyle/>
          <a:p>
            <a:pPr rtl="0"/>
            <a:fld id="{7A9E80BB-C0DF-4F1B-8821-E3FD53412EFF}" type="slidenum">
              <a:rPr lang="fi-FI" noProof="0" smtClean="0"/>
              <a:pPr rtl="0"/>
              <a:t>32</a:t>
            </a:fld>
            <a:endParaRPr lang="fi-FI" noProof="0"/>
          </a:p>
        </p:txBody>
      </p:sp>
      <p:sp>
        <p:nvSpPr>
          <p:cNvPr id="4" name="Otsikko 3">
            <a:extLst>
              <a:ext uri="{FF2B5EF4-FFF2-40B4-BE49-F238E27FC236}">
                <a16:creationId xmlns:a16="http://schemas.microsoft.com/office/drawing/2014/main" id="{3ECCDA77-F658-0B34-FB4D-6B3254AD7E37}"/>
              </a:ext>
            </a:extLst>
          </p:cNvPr>
          <p:cNvSpPr>
            <a:spLocks noGrp="1"/>
          </p:cNvSpPr>
          <p:nvPr>
            <p:ph type="title"/>
          </p:nvPr>
        </p:nvSpPr>
        <p:spPr/>
        <p:txBody>
          <a:bodyPr/>
          <a:lstStyle/>
          <a:p>
            <a:r>
              <a:rPr lang="fi-FI" dirty="0"/>
              <a:t>Tarkista lohkojen perustiedot</a:t>
            </a:r>
          </a:p>
        </p:txBody>
      </p:sp>
      <p:sp>
        <p:nvSpPr>
          <p:cNvPr id="5" name="Tekstin paikkamerkki 4">
            <a:extLst>
              <a:ext uri="{FF2B5EF4-FFF2-40B4-BE49-F238E27FC236}">
                <a16:creationId xmlns:a16="http://schemas.microsoft.com/office/drawing/2014/main" id="{0B36C25E-E4A9-1737-5BD9-DF8E5F4A47ED}"/>
              </a:ext>
            </a:extLst>
          </p:cNvPr>
          <p:cNvSpPr>
            <a:spLocks noGrp="1"/>
          </p:cNvSpPr>
          <p:nvPr>
            <p:ph type="body" sz="quarter" idx="43"/>
          </p:nvPr>
        </p:nvSpPr>
        <p:spPr/>
        <p:txBody>
          <a:bodyPr/>
          <a:lstStyle/>
          <a:p>
            <a:endParaRPr lang="fi-FI"/>
          </a:p>
        </p:txBody>
      </p:sp>
    </p:spTree>
    <p:extLst>
      <p:ext uri="{BB962C8B-B14F-4D97-AF65-F5344CB8AC3E}">
        <p14:creationId xmlns:p14="http://schemas.microsoft.com/office/powerpoint/2010/main" val="2581078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19705D2C-1FB0-F47A-4631-71032BDD3476}"/>
              </a:ext>
            </a:extLst>
          </p:cNvPr>
          <p:cNvSpPr>
            <a:spLocks noGrp="1"/>
          </p:cNvSpPr>
          <p:nvPr>
            <p:ph type="sldNum" sz="quarter" idx="12"/>
          </p:nvPr>
        </p:nvSpPr>
        <p:spPr/>
        <p:txBody>
          <a:bodyPr/>
          <a:lstStyle/>
          <a:p>
            <a:fld id="{7A9E80BB-C0DF-4F1B-8821-E3FD53412EFF}" type="slidenum">
              <a:rPr lang="fi-FI" smtClean="0"/>
              <a:pPr/>
              <a:t>33</a:t>
            </a:fld>
            <a:endParaRPr lang="fi-FI" dirty="0"/>
          </a:p>
        </p:txBody>
      </p:sp>
      <p:sp>
        <p:nvSpPr>
          <p:cNvPr id="4" name="Otsikko 3">
            <a:extLst>
              <a:ext uri="{FF2B5EF4-FFF2-40B4-BE49-F238E27FC236}">
                <a16:creationId xmlns:a16="http://schemas.microsoft.com/office/drawing/2014/main" id="{AB2AB252-33FC-02AA-F746-767022BD04E9}"/>
              </a:ext>
            </a:extLst>
          </p:cNvPr>
          <p:cNvSpPr>
            <a:spLocks noGrp="1"/>
          </p:cNvSpPr>
          <p:nvPr>
            <p:ph type="title"/>
          </p:nvPr>
        </p:nvSpPr>
        <p:spPr/>
        <p:txBody>
          <a:bodyPr/>
          <a:lstStyle/>
          <a:p>
            <a:r>
              <a:rPr lang="fi-FI" dirty="0"/>
              <a:t>Peltotukien haku 2026</a:t>
            </a:r>
          </a:p>
        </p:txBody>
      </p:sp>
      <p:sp>
        <p:nvSpPr>
          <p:cNvPr id="7" name="Tekstin paikkamerkki 6">
            <a:extLst>
              <a:ext uri="{FF2B5EF4-FFF2-40B4-BE49-F238E27FC236}">
                <a16:creationId xmlns:a16="http://schemas.microsoft.com/office/drawing/2014/main" id="{BCCD6A1C-CB3E-1DB6-8FAD-B463331776B9}"/>
              </a:ext>
            </a:extLst>
          </p:cNvPr>
          <p:cNvSpPr>
            <a:spLocks noGrp="1"/>
          </p:cNvSpPr>
          <p:nvPr>
            <p:ph type="body" sz="quarter" idx="19"/>
          </p:nvPr>
        </p:nvSpPr>
        <p:spPr>
          <a:xfrm>
            <a:off x="687967" y="1695391"/>
            <a:ext cx="11255828" cy="4117579"/>
          </a:xfrm>
        </p:spPr>
        <p:txBody>
          <a:bodyPr/>
          <a:lstStyle/>
          <a:p>
            <a:r>
              <a:rPr lang="fi-FI" dirty="0"/>
              <a:t>• Vuonna 2026 voi antaa uusia viisivuotisia sitoumuksia.</a:t>
            </a:r>
          </a:p>
          <a:p>
            <a:r>
              <a:rPr lang="fi-FI" dirty="0"/>
              <a:t>• Sitoutuneen tuenhakijan korvauskelpoinen ala on automaattisesti</a:t>
            </a:r>
          </a:p>
          <a:p>
            <a:r>
              <a:rPr lang="fi-FI" dirty="0"/>
              <a:t>ympäristösitoumuksessa olevaa alaa.</a:t>
            </a:r>
          </a:p>
          <a:p>
            <a:r>
              <a:rPr lang="fi-FI" dirty="0"/>
              <a:t>• Sitoumus päättyy ilman takaisinperintää, jos hallinnassa oleva ala laskee alle</a:t>
            </a:r>
          </a:p>
          <a:p>
            <a:r>
              <a:rPr lang="fi-FI" dirty="0"/>
              <a:t>Minimialan (alle 5ha, puutarhakasveilla alle 1ha)</a:t>
            </a:r>
          </a:p>
          <a:p>
            <a:r>
              <a:rPr lang="fi-FI" dirty="0"/>
              <a:t>• Takaisinperintä tulee sitoumuksen alkuun, jos voimassa olevalle sitoumukselle ei</a:t>
            </a:r>
          </a:p>
          <a:p>
            <a:r>
              <a:rPr lang="fi-FI" dirty="0"/>
              <a:t>haeta korvausta peltotukihaussa edes muutosaikana! </a:t>
            </a:r>
          </a:p>
        </p:txBody>
      </p:sp>
      <p:sp>
        <p:nvSpPr>
          <p:cNvPr id="8" name="Tekstin paikkamerkki 7">
            <a:extLst>
              <a:ext uri="{FF2B5EF4-FFF2-40B4-BE49-F238E27FC236}">
                <a16:creationId xmlns:a16="http://schemas.microsoft.com/office/drawing/2014/main" id="{1481B682-0915-69DC-B601-31C177C7958D}"/>
              </a:ext>
            </a:extLst>
          </p:cNvPr>
          <p:cNvSpPr>
            <a:spLocks noGrp="1"/>
          </p:cNvSpPr>
          <p:nvPr>
            <p:ph type="body" sz="quarter" idx="20"/>
          </p:nvPr>
        </p:nvSpPr>
        <p:spPr>
          <a:xfrm>
            <a:off x="653143" y="1045030"/>
            <a:ext cx="5508760" cy="764569"/>
          </a:xfrm>
        </p:spPr>
        <p:txBody>
          <a:bodyPr/>
          <a:lstStyle/>
          <a:p>
            <a:r>
              <a:rPr lang="fi-FI" dirty="0"/>
              <a:t>Ympäristösitoumus vuonna 2026</a:t>
            </a:r>
          </a:p>
        </p:txBody>
      </p:sp>
    </p:spTree>
    <p:extLst>
      <p:ext uri="{BB962C8B-B14F-4D97-AF65-F5344CB8AC3E}">
        <p14:creationId xmlns:p14="http://schemas.microsoft.com/office/powerpoint/2010/main" val="283034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FD32-1CCD-A5B9-F6C4-37585C68AD32}"/>
            </a:ext>
          </a:extLst>
        </p:cNvPr>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57B45211-F0E2-BF86-CF9D-9CA4DC7A9E5C}"/>
              </a:ext>
            </a:extLst>
          </p:cNvPr>
          <p:cNvSpPr>
            <a:spLocks noGrp="1"/>
          </p:cNvSpPr>
          <p:nvPr>
            <p:ph type="body" sz="quarter" idx="16"/>
          </p:nvPr>
        </p:nvSpPr>
        <p:spPr>
          <a:xfrm>
            <a:off x="653142" y="1990360"/>
            <a:ext cx="10703115" cy="3822611"/>
          </a:xfrm>
        </p:spPr>
        <p:txBody>
          <a:bodyPr/>
          <a:lstStyle/>
          <a:p>
            <a:r>
              <a:rPr lang="fi-FI" sz="1800" dirty="0"/>
              <a:t>• Hae myös syysilmoituksessa ilmoitettavia aloja</a:t>
            </a:r>
          </a:p>
          <a:p>
            <a:r>
              <a:rPr lang="fi-FI" sz="1800" dirty="0"/>
              <a:t>• Vipuun pyritään rakentamaan huomautuksia, mutta Vipu ei tarkista kaikkea.</a:t>
            </a:r>
          </a:p>
          <a:p>
            <a:r>
              <a:rPr lang="fi-FI" sz="1800" dirty="0"/>
              <a:t>• Voit lisätä toimenpiteitä hakemuksellesi vielä muutosaikana.</a:t>
            </a:r>
          </a:p>
          <a:p>
            <a:r>
              <a:rPr lang="fi-FI" sz="1800" dirty="0"/>
              <a:t>• Muista ilmoittaa peltotukien haussa seuraavat toimenpiteet samoille aloille kuin vuonna 2025:</a:t>
            </a:r>
          </a:p>
          <a:p>
            <a:pPr marL="457200" lvl="1" indent="0">
              <a:buNone/>
            </a:pPr>
            <a:r>
              <a:rPr lang="fi-FI" sz="1800" dirty="0"/>
              <a:t>• Suojavyöhyke</a:t>
            </a:r>
          </a:p>
          <a:p>
            <a:pPr marL="457200" lvl="1" indent="0">
              <a:buNone/>
            </a:pPr>
            <a:r>
              <a:rPr lang="fi-FI" sz="1800" dirty="0"/>
              <a:t>• Turvepeltojen nurmet</a:t>
            </a:r>
          </a:p>
          <a:p>
            <a:pPr marL="457200" lvl="1" indent="0">
              <a:buNone/>
            </a:pPr>
            <a:r>
              <a:rPr lang="fi-FI" sz="1800" dirty="0"/>
              <a:t>• Valumavesien hallinta</a:t>
            </a:r>
          </a:p>
        </p:txBody>
      </p:sp>
      <p:sp>
        <p:nvSpPr>
          <p:cNvPr id="3" name="Dian numeron paikkamerkki 2">
            <a:extLst>
              <a:ext uri="{FF2B5EF4-FFF2-40B4-BE49-F238E27FC236}">
                <a16:creationId xmlns:a16="http://schemas.microsoft.com/office/drawing/2014/main" id="{0ACEA429-623C-381F-746E-0CB2EF13D457}"/>
              </a:ext>
            </a:extLst>
          </p:cNvPr>
          <p:cNvSpPr>
            <a:spLocks noGrp="1"/>
          </p:cNvSpPr>
          <p:nvPr>
            <p:ph type="sldNum" sz="quarter" idx="12"/>
          </p:nvPr>
        </p:nvSpPr>
        <p:spPr/>
        <p:txBody>
          <a:bodyPr/>
          <a:lstStyle/>
          <a:p>
            <a:fld id="{7A9E80BB-C0DF-4F1B-8821-E3FD53412EFF}" type="slidenum">
              <a:rPr lang="fi-FI" smtClean="0"/>
              <a:pPr/>
              <a:t>34</a:t>
            </a:fld>
            <a:endParaRPr lang="fi-FI" dirty="0"/>
          </a:p>
        </p:txBody>
      </p:sp>
      <p:sp>
        <p:nvSpPr>
          <p:cNvPr id="6" name="Tekstin paikkamerkki 5">
            <a:extLst>
              <a:ext uri="{FF2B5EF4-FFF2-40B4-BE49-F238E27FC236}">
                <a16:creationId xmlns:a16="http://schemas.microsoft.com/office/drawing/2014/main" id="{FCCA908C-6D62-C2A2-B380-2CFC9F140008}"/>
              </a:ext>
            </a:extLst>
          </p:cNvPr>
          <p:cNvSpPr>
            <a:spLocks noGrp="1"/>
          </p:cNvSpPr>
          <p:nvPr>
            <p:ph type="body" sz="quarter" idx="18"/>
          </p:nvPr>
        </p:nvSpPr>
        <p:spPr>
          <a:xfrm>
            <a:off x="653143" y="1045029"/>
            <a:ext cx="10585128" cy="764569"/>
          </a:xfrm>
        </p:spPr>
        <p:txBody>
          <a:bodyPr/>
          <a:lstStyle/>
          <a:p>
            <a:r>
              <a:rPr lang="fi-FI" dirty="0"/>
              <a:t>Ympäristökorvaus: Muista hakea kaikkia toteutettavia</a:t>
            </a:r>
          </a:p>
          <a:p>
            <a:r>
              <a:rPr lang="fi-FI" dirty="0"/>
              <a:t>toimenpiteitä jo peltotukien haussa!</a:t>
            </a:r>
          </a:p>
        </p:txBody>
      </p:sp>
      <p:sp>
        <p:nvSpPr>
          <p:cNvPr id="4" name="Otsikko 3">
            <a:extLst>
              <a:ext uri="{FF2B5EF4-FFF2-40B4-BE49-F238E27FC236}">
                <a16:creationId xmlns:a16="http://schemas.microsoft.com/office/drawing/2014/main" id="{9B78470E-F207-1477-236F-CA69926997B4}"/>
              </a:ext>
            </a:extLst>
          </p:cNvPr>
          <p:cNvSpPr>
            <a:spLocks noGrp="1"/>
          </p:cNvSpPr>
          <p:nvPr>
            <p:ph type="title"/>
          </p:nvPr>
        </p:nvSpPr>
        <p:spPr/>
        <p:txBody>
          <a:bodyPr/>
          <a:lstStyle/>
          <a:p>
            <a:r>
              <a:rPr lang="fi-FI" dirty="0"/>
              <a:t>Peltotukien haku 2026</a:t>
            </a:r>
          </a:p>
        </p:txBody>
      </p:sp>
    </p:spTree>
    <p:extLst>
      <p:ext uri="{BB962C8B-B14F-4D97-AF65-F5344CB8AC3E}">
        <p14:creationId xmlns:p14="http://schemas.microsoft.com/office/powerpoint/2010/main" val="3123729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337932B3-AB58-66C5-311E-771641E5624A}"/>
              </a:ext>
            </a:extLst>
          </p:cNvPr>
          <p:cNvSpPr>
            <a:spLocks noGrp="1"/>
          </p:cNvSpPr>
          <p:nvPr>
            <p:ph type="body" sz="quarter" idx="16"/>
          </p:nvPr>
        </p:nvSpPr>
        <p:spPr/>
        <p:txBody>
          <a:bodyPr/>
          <a:lstStyle/>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2000" b="0" i="0" u="none" strike="noStrike" kern="1200" cap="none" spc="50" normalizeH="0" baseline="0" noProof="0" dirty="0">
                <a:ln>
                  <a:noFill/>
                </a:ln>
                <a:solidFill>
                  <a:prstClr val="black"/>
                </a:solidFill>
                <a:effectLst/>
                <a:uLnTx/>
                <a:uFillTx/>
                <a:latin typeface="Arial" panose="020B0604020202020204" pitchFamily="34" charset="0"/>
                <a:ea typeface="+mn-ea"/>
                <a:cs typeface="+mn-cs"/>
              </a:rPr>
              <a:t>Muuttaa kasvulohkolle ilmoitettua kasvia</a:t>
            </a:r>
          </a:p>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2000" b="0" i="0" u="none" strike="noStrike" kern="1200" cap="none" spc="50" normalizeH="0" baseline="0" noProof="0" dirty="0">
                <a:ln>
                  <a:noFill/>
                </a:ln>
                <a:solidFill>
                  <a:prstClr val="black"/>
                </a:solidFill>
                <a:effectLst/>
                <a:uLnTx/>
                <a:uFillTx/>
                <a:latin typeface="Arial" panose="020B0604020202020204" pitchFamily="34" charset="0"/>
                <a:ea typeface="+mn-ea"/>
                <a:cs typeface="+mn-cs"/>
              </a:rPr>
              <a:t>Muuttaa kasvulohkojen rajoja</a:t>
            </a:r>
          </a:p>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2000" b="0" i="0" u="none" strike="noStrike" kern="1200" cap="none" spc="50" normalizeH="0" baseline="0" noProof="0" dirty="0">
                <a:ln>
                  <a:noFill/>
                </a:ln>
                <a:solidFill>
                  <a:prstClr val="black"/>
                </a:solidFill>
                <a:effectLst/>
                <a:uLnTx/>
                <a:uFillTx/>
                <a:latin typeface="Arial" panose="020B0604020202020204" pitchFamily="34" charset="0"/>
                <a:ea typeface="+mn-ea"/>
                <a:cs typeface="+mn-cs"/>
              </a:rPr>
              <a:t>Lisätä tai poistaa ympäristökorvauksen lohkokohtaisia valinnaisia toimenpiteitä</a:t>
            </a:r>
          </a:p>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2000" b="0" i="0" u="none" strike="noStrike" kern="1200" cap="none" spc="50" normalizeH="0" baseline="0" noProof="0" dirty="0">
                <a:ln>
                  <a:noFill/>
                </a:ln>
                <a:solidFill>
                  <a:prstClr val="black"/>
                </a:solidFill>
                <a:effectLst/>
                <a:uLnTx/>
                <a:uFillTx/>
                <a:latin typeface="Arial" panose="020B0604020202020204" pitchFamily="34" charset="0"/>
                <a:ea typeface="+mn-ea"/>
                <a:cs typeface="+mn-cs"/>
              </a:rPr>
              <a:t>Lisätä tai poistaa ekojärjestelmän valintoja</a:t>
            </a:r>
          </a:p>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2000" b="0" i="0" u="none" strike="noStrike" kern="1200" cap="none" spc="50" normalizeH="0" baseline="0" noProof="0" dirty="0">
                <a:ln>
                  <a:noFill/>
                </a:ln>
                <a:solidFill>
                  <a:prstClr val="black"/>
                </a:solidFill>
                <a:effectLst/>
                <a:uLnTx/>
                <a:uFillTx/>
                <a:latin typeface="Arial" panose="020B0604020202020204" pitchFamily="34" charset="0"/>
                <a:ea typeface="+mn-ea"/>
                <a:cs typeface="+mn-cs"/>
              </a:rPr>
              <a:t>Lisätä hakemukselle tukimuotoja: esim. perustulotuki</a:t>
            </a:r>
          </a:p>
          <a:p>
            <a:endParaRPr lang="fi-FI" dirty="0"/>
          </a:p>
        </p:txBody>
      </p:sp>
      <p:sp>
        <p:nvSpPr>
          <p:cNvPr id="3" name="Dian numeron paikkamerkki 2">
            <a:extLst>
              <a:ext uri="{FF2B5EF4-FFF2-40B4-BE49-F238E27FC236}">
                <a16:creationId xmlns:a16="http://schemas.microsoft.com/office/drawing/2014/main" id="{49F04457-1DF5-F349-ED24-8D2035FE965B}"/>
              </a:ext>
            </a:extLst>
          </p:cNvPr>
          <p:cNvSpPr>
            <a:spLocks noGrp="1"/>
          </p:cNvSpPr>
          <p:nvPr>
            <p:ph type="sldNum" sz="quarter" idx="12"/>
          </p:nvPr>
        </p:nvSpPr>
        <p:spPr/>
        <p:txBody>
          <a:bodyPr/>
          <a:lstStyle/>
          <a:p>
            <a:fld id="{7A9E80BB-C0DF-4F1B-8821-E3FD53412EFF}" type="slidenum">
              <a:rPr lang="fi-FI" smtClean="0"/>
              <a:pPr/>
              <a:t>35</a:t>
            </a:fld>
            <a:endParaRPr lang="fi-FI" dirty="0"/>
          </a:p>
        </p:txBody>
      </p:sp>
      <p:sp>
        <p:nvSpPr>
          <p:cNvPr id="6" name="Tekstin paikkamerkki 5">
            <a:extLst>
              <a:ext uri="{FF2B5EF4-FFF2-40B4-BE49-F238E27FC236}">
                <a16:creationId xmlns:a16="http://schemas.microsoft.com/office/drawing/2014/main" id="{24338342-7B63-5BCE-53DD-A08F7C10F740}"/>
              </a:ext>
            </a:extLst>
          </p:cNvPr>
          <p:cNvSpPr>
            <a:spLocks noGrp="1"/>
          </p:cNvSpPr>
          <p:nvPr>
            <p:ph type="body" sz="quarter" idx="18"/>
          </p:nvPr>
        </p:nvSpPr>
        <p:spPr/>
        <p:txBody>
          <a:bodyPr/>
          <a:lstStyle/>
          <a:p>
            <a:r>
              <a:rPr lang="fi-FI" dirty="0"/>
              <a:t>Mitä voi muuttaa?</a:t>
            </a:r>
          </a:p>
          <a:p>
            <a:endParaRPr lang="fi-FI" dirty="0"/>
          </a:p>
        </p:txBody>
      </p:sp>
      <p:sp>
        <p:nvSpPr>
          <p:cNvPr id="4" name="Otsikko 3">
            <a:extLst>
              <a:ext uri="{FF2B5EF4-FFF2-40B4-BE49-F238E27FC236}">
                <a16:creationId xmlns:a16="http://schemas.microsoft.com/office/drawing/2014/main" id="{96933D22-606D-C14A-A12D-8DB8665E8FF3}"/>
              </a:ext>
            </a:extLst>
          </p:cNvPr>
          <p:cNvSpPr>
            <a:spLocks noGrp="1"/>
          </p:cNvSpPr>
          <p:nvPr>
            <p:ph type="title"/>
          </p:nvPr>
        </p:nvSpPr>
        <p:spPr/>
        <p:txBody>
          <a:bodyPr/>
          <a:lstStyle/>
          <a:p>
            <a:r>
              <a:rPr lang="fi-FI" sz="2800" dirty="0"/>
              <a:t>Peltotukihaun muutosvaihe: tee muutokset tai peru tukia 1.10 mennessä</a:t>
            </a:r>
          </a:p>
        </p:txBody>
      </p:sp>
      <p:sp>
        <p:nvSpPr>
          <p:cNvPr id="7" name="Tekstin paikkamerkki 6">
            <a:extLst>
              <a:ext uri="{FF2B5EF4-FFF2-40B4-BE49-F238E27FC236}">
                <a16:creationId xmlns:a16="http://schemas.microsoft.com/office/drawing/2014/main" id="{4EAD6ADF-283C-481A-488D-200954DE6F9C}"/>
              </a:ext>
            </a:extLst>
          </p:cNvPr>
          <p:cNvSpPr>
            <a:spLocks noGrp="1"/>
          </p:cNvSpPr>
          <p:nvPr>
            <p:ph type="body" sz="quarter" idx="19"/>
          </p:nvPr>
        </p:nvSpPr>
        <p:spPr/>
        <p:txBody>
          <a:bodyPr/>
          <a:lstStyle/>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Koko hakemuksen</a:t>
            </a:r>
          </a:p>
          <a:p>
            <a:pPr marL="342900" marR="0" lvl="0" indent="-34290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Tuen kasvulohkolta tai kasvulohkon osalta</a:t>
            </a:r>
          </a:p>
          <a:p>
            <a:pPr marL="0" marR="0" lvl="0" indent="0" algn="l" defTabSz="914400" rtl="0" eaLnBrk="1" fontAlgn="auto" latinLnBrk="0" hangingPunct="1">
              <a:lnSpc>
                <a:spcPct val="125000"/>
              </a:lnSpc>
              <a:spcBef>
                <a:spcPts val="1000"/>
              </a:spcBef>
              <a:spcAft>
                <a:spcPts val="0"/>
              </a:spcAft>
              <a:buClrTx/>
              <a:buSzTx/>
              <a:buFont typeface="Segoe UI Light" panose="020B0502040204020203" pitchFamily="34" charset="0"/>
              <a:buNone/>
              <a:tabLst/>
              <a:defRPr/>
            </a:pPr>
            <a:r>
              <a:rPr kumimoji="0" lang="fi-F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Ei voi:</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Lisätä uusia peruslohkoja</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Muuttaa peruslohkojen rajoja, yhdistää tai jakaa</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Ilmoittaa lohkoja yhteiskäyttöön</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Kun tilalle ilmoitetaan yksittäisen lohkon valvonnasta, lohkon tietoja ei voi muuttaa</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Kun tilalle on ilmoitettu koko tilan valvonnasta, mitään muutoksia ei voi tehdä</a:t>
            </a:r>
          </a:p>
          <a:p>
            <a:pPr marL="285750" marR="0" lvl="0" indent="-285750" algn="l" defTabSz="914400" rtl="0" eaLnBrk="1" fontAlgn="auto" latinLnBrk="0" hangingPunct="1">
              <a:lnSpc>
                <a:spcPct val="125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Ei voi tehdä uusia ympäristö- tai luomusitoumuksia tai ympäristösopimuksia</a:t>
            </a:r>
          </a:p>
          <a:p>
            <a:endParaRPr lang="fi-FI" dirty="0"/>
          </a:p>
        </p:txBody>
      </p:sp>
      <p:sp>
        <p:nvSpPr>
          <p:cNvPr id="8" name="Tekstin paikkamerkki 7">
            <a:extLst>
              <a:ext uri="{FF2B5EF4-FFF2-40B4-BE49-F238E27FC236}">
                <a16:creationId xmlns:a16="http://schemas.microsoft.com/office/drawing/2014/main" id="{771137F0-8A5E-1B7E-F7A7-D2657C8193B4}"/>
              </a:ext>
            </a:extLst>
          </p:cNvPr>
          <p:cNvSpPr>
            <a:spLocks noGrp="1"/>
          </p:cNvSpPr>
          <p:nvPr>
            <p:ph type="body" sz="quarter" idx="20"/>
          </p:nvPr>
        </p:nvSpPr>
        <p:spPr>
          <a:xfrm>
            <a:off x="6400211" y="1145141"/>
            <a:ext cx="5508760" cy="764569"/>
          </a:xfrm>
        </p:spPr>
        <p:txBody>
          <a:bodyPr/>
          <a:lstStyle/>
          <a:p>
            <a:r>
              <a:rPr lang="fi-FI" dirty="0"/>
              <a:t>Mitä voi perua?</a:t>
            </a:r>
          </a:p>
          <a:p>
            <a:endParaRPr lang="fi-FI" dirty="0"/>
          </a:p>
        </p:txBody>
      </p:sp>
    </p:spTree>
    <p:extLst>
      <p:ext uri="{BB962C8B-B14F-4D97-AF65-F5344CB8AC3E}">
        <p14:creationId xmlns:p14="http://schemas.microsoft.com/office/powerpoint/2010/main" val="3920428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41C07919-22D2-137C-FDEF-524DCBE12DCE}"/>
              </a:ext>
            </a:extLst>
          </p:cNvPr>
          <p:cNvSpPr>
            <a:spLocks noGrp="1"/>
          </p:cNvSpPr>
          <p:nvPr>
            <p:ph type="sldNum" sz="quarter" idx="12"/>
          </p:nvPr>
        </p:nvSpPr>
        <p:spPr>
          <a:xfrm>
            <a:off x="11695590" y="136899"/>
            <a:ext cx="496410" cy="365125"/>
          </a:xfrm>
        </p:spPr>
        <p:txBody>
          <a:bodyPr anchor="ctr">
            <a:normAutofit/>
          </a:bodyPr>
          <a:lstStyle/>
          <a:p>
            <a:pPr>
              <a:spcAft>
                <a:spcPts val="600"/>
              </a:spcAft>
            </a:pPr>
            <a:fld id="{7A9E80BB-C0DF-4F1B-8821-E3FD53412EFF}" type="slidenum">
              <a:rPr lang="fi-FI" smtClean="0"/>
              <a:pPr>
                <a:spcAft>
                  <a:spcPts val="600"/>
                </a:spcAft>
              </a:pPr>
              <a:t>36</a:t>
            </a:fld>
            <a:endParaRPr lang="fi-FI"/>
          </a:p>
        </p:txBody>
      </p:sp>
      <p:sp>
        <p:nvSpPr>
          <p:cNvPr id="13" name="Text Placeholder 2">
            <a:extLst>
              <a:ext uri="{FF2B5EF4-FFF2-40B4-BE49-F238E27FC236}">
                <a16:creationId xmlns:a16="http://schemas.microsoft.com/office/drawing/2014/main" id="{0DFBC9CA-6BD3-93E4-DF83-8E66B5A9249D}"/>
              </a:ext>
            </a:extLst>
          </p:cNvPr>
          <p:cNvSpPr>
            <a:spLocks noGrp="1"/>
          </p:cNvSpPr>
          <p:nvPr>
            <p:ph type="body" sz="quarter" idx="41"/>
          </p:nvPr>
        </p:nvSpPr>
        <p:spPr>
          <a:xfrm>
            <a:off x="2782457" y="895162"/>
            <a:ext cx="6627085" cy="5067676"/>
          </a:xfrm>
        </p:spPr>
        <p:txBody>
          <a:body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Jos et ole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voinut</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toteuttaa</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lohkolla</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riittäviä</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viljelytoimia</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peru</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tarvittavat</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tuet</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lohkolta</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1.10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mennessä</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Käytä</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kasvikoodia</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 “Tuen </a:t>
            </a:r>
            <a:r>
              <a:rPr kumimoji="0" lang="en-US" sz="3700" b="1" i="0" u="none" strike="noStrike" kern="1200" cap="none" spc="100" normalizeH="0" baseline="0" noProof="0" dirty="0" err="1">
                <a:ln>
                  <a:noFill/>
                </a:ln>
                <a:solidFill>
                  <a:srgbClr val="00463E"/>
                </a:solidFill>
                <a:effectLst/>
                <a:uLnTx/>
                <a:uFillTx/>
                <a:latin typeface="Arial Black" panose="020B0A04020102020204" pitchFamily="34" charset="0"/>
                <a:ea typeface="+mn-ea"/>
                <a:cs typeface="+mn-cs"/>
              </a:rPr>
              <a:t>peruminen</a:t>
            </a:r>
            <a:r>
              <a:rPr kumimoji="0" lang="en-US" sz="3700" b="1" i="0" u="none" strike="noStrike" kern="1200" cap="none" spc="100" normalizeH="0" baseline="0" noProof="0" dirty="0">
                <a:ln>
                  <a:noFill/>
                </a:ln>
                <a:solidFill>
                  <a:srgbClr val="00463E"/>
                </a:solidFill>
                <a:effectLst/>
                <a:uLnTx/>
                <a:uFillTx/>
                <a:latin typeface="Arial Black" panose="020B0A04020102020204" pitchFamily="34" charset="0"/>
                <a:ea typeface="+mn-ea"/>
                <a:cs typeface="+mn-cs"/>
              </a:rPr>
              <a:t>”.</a:t>
            </a:r>
          </a:p>
          <a:p>
            <a:endParaRPr lang="en-US" dirty="0"/>
          </a:p>
        </p:txBody>
      </p:sp>
    </p:spTree>
    <p:extLst>
      <p:ext uri="{BB962C8B-B14F-4D97-AF65-F5344CB8AC3E}">
        <p14:creationId xmlns:p14="http://schemas.microsoft.com/office/powerpoint/2010/main" val="3548552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DE4F836C-0E0B-4BB3-FF56-4707393CBC45}"/>
              </a:ext>
            </a:extLst>
          </p:cNvPr>
          <p:cNvSpPr>
            <a:spLocks noGrp="1"/>
          </p:cNvSpPr>
          <p:nvPr>
            <p:ph type="sldNum" sz="quarter" idx="12"/>
          </p:nvPr>
        </p:nvSpPr>
        <p:spPr/>
        <p:txBody>
          <a:bodyPr/>
          <a:lstStyle/>
          <a:p>
            <a:fld id="{7A9E80BB-C0DF-4F1B-8821-E3FD53412EFF}" type="slidenum">
              <a:rPr lang="fi-FI" smtClean="0"/>
              <a:pPr/>
              <a:t>37</a:t>
            </a:fld>
            <a:endParaRPr lang="fi-FI" dirty="0"/>
          </a:p>
        </p:txBody>
      </p:sp>
      <p:sp>
        <p:nvSpPr>
          <p:cNvPr id="5" name="Tekstin paikkamerkki 4">
            <a:extLst>
              <a:ext uri="{FF2B5EF4-FFF2-40B4-BE49-F238E27FC236}">
                <a16:creationId xmlns:a16="http://schemas.microsoft.com/office/drawing/2014/main" id="{2B0098DD-3684-05BC-F78F-7C10CCDDFC07}"/>
              </a:ext>
            </a:extLst>
          </p:cNvPr>
          <p:cNvSpPr>
            <a:spLocks noGrp="1"/>
          </p:cNvSpPr>
          <p:nvPr>
            <p:ph type="body" sz="quarter" idx="41"/>
          </p:nvPr>
        </p:nvSpPr>
        <p:spPr/>
        <p:txBody>
          <a:bodyPr/>
          <a:lstStyle/>
          <a:p>
            <a:r>
              <a:rPr lang="fi-FI" dirty="0"/>
              <a:t>Kiitos!</a:t>
            </a:r>
          </a:p>
        </p:txBody>
      </p:sp>
    </p:spTree>
    <p:extLst>
      <p:ext uri="{BB962C8B-B14F-4D97-AF65-F5344CB8AC3E}">
        <p14:creationId xmlns:p14="http://schemas.microsoft.com/office/powerpoint/2010/main" val="1019581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F5D61E-E00E-5E52-B694-0BCDCF9E5E9F}"/>
              </a:ext>
            </a:extLst>
          </p:cNvPr>
          <p:cNvSpPr>
            <a:spLocks noGrp="1"/>
          </p:cNvSpPr>
          <p:nvPr>
            <p:ph type="title"/>
          </p:nvPr>
        </p:nvSpPr>
        <p:spPr/>
        <p:txBody>
          <a:bodyPr/>
          <a:lstStyle/>
          <a:p>
            <a:r>
              <a:rPr lang="fi-FI" dirty="0"/>
              <a:t>Yleistä peltotuista</a:t>
            </a:r>
          </a:p>
        </p:txBody>
      </p:sp>
      <p:sp>
        <p:nvSpPr>
          <p:cNvPr id="5" name="Tekstin paikkamerkki 4">
            <a:extLst>
              <a:ext uri="{FF2B5EF4-FFF2-40B4-BE49-F238E27FC236}">
                <a16:creationId xmlns:a16="http://schemas.microsoft.com/office/drawing/2014/main" id="{B5A77C5D-9067-FC93-8D08-42DC738927F4}"/>
              </a:ext>
            </a:extLst>
          </p:cNvPr>
          <p:cNvSpPr>
            <a:spLocks noGrp="1"/>
          </p:cNvSpPr>
          <p:nvPr>
            <p:ph type="body" sz="quarter" idx="15"/>
          </p:nvPr>
        </p:nvSpPr>
        <p:spPr/>
        <p:txBody>
          <a:bodyPr/>
          <a:lstStyle/>
          <a:p>
            <a:r>
              <a:rPr lang="fi-FI" dirty="0"/>
              <a:t>Suvi Myller, ProAgria Itä-Suomi</a:t>
            </a:r>
          </a:p>
          <a:p>
            <a:r>
              <a:rPr lang="fi-FI" dirty="0"/>
              <a:t>Puutarha- ja kasvintuotannon asiantuntija</a:t>
            </a:r>
          </a:p>
        </p:txBody>
      </p:sp>
      <p:sp>
        <p:nvSpPr>
          <p:cNvPr id="2" name="Dian numeron paikkamerkki 1">
            <a:extLst>
              <a:ext uri="{FF2B5EF4-FFF2-40B4-BE49-F238E27FC236}">
                <a16:creationId xmlns:a16="http://schemas.microsoft.com/office/drawing/2014/main" id="{1125C609-B4EB-9583-B8A7-10071E6F98F3}"/>
              </a:ext>
            </a:extLst>
          </p:cNvPr>
          <p:cNvSpPr>
            <a:spLocks noGrp="1"/>
          </p:cNvSpPr>
          <p:nvPr>
            <p:ph type="sldNum" sz="quarter" idx="4294967295"/>
          </p:nvPr>
        </p:nvSpPr>
        <p:spPr>
          <a:xfrm>
            <a:off x="11695113" y="136525"/>
            <a:ext cx="496887" cy="365125"/>
          </a:xfrm>
        </p:spPr>
        <p:txBody>
          <a:bodyPr/>
          <a:lstStyle/>
          <a:p>
            <a:fld id="{7A9E80BB-C0DF-4F1B-8821-E3FD53412EFF}" type="slidenum">
              <a:rPr lang="fi-FI" smtClean="0"/>
              <a:pPr/>
              <a:t>38</a:t>
            </a:fld>
            <a:endParaRPr lang="fi-FI" dirty="0"/>
          </a:p>
        </p:txBody>
      </p:sp>
    </p:spTree>
    <p:extLst>
      <p:ext uri="{BB962C8B-B14F-4D97-AF65-F5344CB8AC3E}">
        <p14:creationId xmlns:p14="http://schemas.microsoft.com/office/powerpoint/2010/main" val="68664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376FCF08-4A16-365F-25CB-73710FC5755C}"/>
              </a:ext>
            </a:extLst>
          </p:cNvPr>
          <p:cNvSpPr>
            <a:spLocks noGrp="1"/>
          </p:cNvSpPr>
          <p:nvPr>
            <p:ph type="body" sz="quarter" idx="24"/>
          </p:nvPr>
        </p:nvSpPr>
        <p:spPr>
          <a:xfrm>
            <a:off x="3630193" y="319461"/>
            <a:ext cx="5939052" cy="367086"/>
          </a:xfrm>
        </p:spPr>
        <p:txBody>
          <a:bodyPr/>
          <a:lstStyle/>
          <a:p>
            <a:r>
              <a:rPr lang="fi-FI" sz="4000" dirty="0"/>
              <a:t>Tässä esityksessä</a:t>
            </a:r>
          </a:p>
        </p:txBody>
      </p:sp>
      <p:sp>
        <p:nvSpPr>
          <p:cNvPr id="2" name="Dian numeron paikkamerkki 1">
            <a:extLst>
              <a:ext uri="{FF2B5EF4-FFF2-40B4-BE49-F238E27FC236}">
                <a16:creationId xmlns:a16="http://schemas.microsoft.com/office/drawing/2014/main" id="{9C88637E-AB06-91C3-C0EF-06862E8BD66A}"/>
              </a:ext>
            </a:extLst>
          </p:cNvPr>
          <p:cNvSpPr>
            <a:spLocks noGrp="1"/>
          </p:cNvSpPr>
          <p:nvPr>
            <p:ph type="sldNum" sz="quarter" idx="12"/>
          </p:nvPr>
        </p:nvSpPr>
        <p:spPr/>
        <p:txBody>
          <a:bodyPr/>
          <a:lstStyle/>
          <a:p>
            <a:fld id="{7A9E80BB-C0DF-4F1B-8821-E3FD53412EFF}" type="slidenum">
              <a:rPr lang="fi-FI" smtClean="0"/>
              <a:pPr/>
              <a:t>39</a:t>
            </a:fld>
            <a:endParaRPr lang="fi-FI" dirty="0"/>
          </a:p>
        </p:txBody>
      </p:sp>
      <p:sp>
        <p:nvSpPr>
          <p:cNvPr id="4" name="Tekstin paikkamerkki 3">
            <a:extLst>
              <a:ext uri="{FF2B5EF4-FFF2-40B4-BE49-F238E27FC236}">
                <a16:creationId xmlns:a16="http://schemas.microsoft.com/office/drawing/2014/main" id="{A11E31C6-5A8E-6EE9-E318-71C04794B125}"/>
              </a:ext>
            </a:extLst>
          </p:cNvPr>
          <p:cNvSpPr>
            <a:spLocks noGrp="1"/>
          </p:cNvSpPr>
          <p:nvPr>
            <p:ph type="body" sz="quarter" idx="16"/>
          </p:nvPr>
        </p:nvSpPr>
        <p:spPr>
          <a:xfrm>
            <a:off x="3767845" y="1101213"/>
            <a:ext cx="7071166" cy="2737932"/>
          </a:xfrm>
        </p:spPr>
        <p:txBody>
          <a:bodyPr/>
          <a:lstStyle/>
          <a:p>
            <a:pPr marL="342900" indent="-342900">
              <a:buFont typeface="Arial" panose="020B0604020202020204" pitchFamily="34" charset="0"/>
              <a:buChar char="•"/>
            </a:pPr>
            <a:r>
              <a:rPr lang="fi-FI" sz="3200" dirty="0"/>
              <a:t>Ruokaviraston sivut tutuiksi</a:t>
            </a:r>
          </a:p>
          <a:p>
            <a:pPr marL="342900" indent="-342900">
              <a:buFont typeface="Arial" panose="020B0604020202020204" pitchFamily="34" charset="0"/>
              <a:buChar char="•"/>
            </a:pPr>
            <a:r>
              <a:rPr lang="fi-FI" sz="3200" dirty="0"/>
              <a:t>Viljelijän tärkeät päivämäärät 2026</a:t>
            </a:r>
          </a:p>
          <a:p>
            <a:pPr marL="342900" indent="-342900">
              <a:buFont typeface="Arial" panose="020B0604020202020204" pitchFamily="34" charset="0"/>
              <a:buChar char="•"/>
            </a:pPr>
            <a:r>
              <a:rPr lang="fi-FI" sz="3200" dirty="0"/>
              <a:t>Kevään selvityspyynnöt</a:t>
            </a:r>
          </a:p>
          <a:p>
            <a:pPr marL="342900" indent="-342900">
              <a:buFont typeface="Arial" panose="020B0604020202020204" pitchFamily="34" charset="0"/>
              <a:buChar char="•"/>
            </a:pPr>
            <a:r>
              <a:rPr lang="fi-FI" sz="3200" dirty="0"/>
              <a:t>Syysilmoituksen muutosvaihe</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421820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16C2B364-1EA0-DF33-FBA7-9C68D3821592}"/>
              </a:ext>
            </a:extLst>
          </p:cNvPr>
          <p:cNvSpPr>
            <a:spLocks noGrp="1"/>
          </p:cNvSpPr>
          <p:nvPr>
            <p:ph type="body" sz="quarter" idx="24"/>
          </p:nvPr>
        </p:nvSpPr>
        <p:spPr>
          <a:xfrm>
            <a:off x="623249" y="1637758"/>
            <a:ext cx="2357652" cy="475149"/>
          </a:xfrm>
        </p:spPr>
        <p:txBody>
          <a:bodyPr/>
          <a:lstStyle/>
          <a:p>
            <a:r>
              <a:rPr lang="fi-FI" dirty="0"/>
              <a:t>Yksivuotinen viljelykiertovaatimus</a:t>
            </a:r>
          </a:p>
        </p:txBody>
      </p:sp>
      <p:sp>
        <p:nvSpPr>
          <p:cNvPr id="10" name="Tekstin paikkamerkki 9">
            <a:extLst>
              <a:ext uri="{FF2B5EF4-FFF2-40B4-BE49-F238E27FC236}">
                <a16:creationId xmlns:a16="http://schemas.microsoft.com/office/drawing/2014/main" id="{6182B542-877E-D736-6BEC-5B47D8FAF94B}"/>
              </a:ext>
            </a:extLst>
          </p:cNvPr>
          <p:cNvSpPr>
            <a:spLocks noGrp="1"/>
          </p:cNvSpPr>
          <p:nvPr>
            <p:ph type="body" sz="quarter" idx="25"/>
          </p:nvPr>
        </p:nvSpPr>
        <p:spPr>
          <a:xfrm>
            <a:off x="623248" y="2340219"/>
            <a:ext cx="3155337" cy="3854270"/>
          </a:xfrm>
        </p:spPr>
        <p:txBody>
          <a:bodyPr/>
          <a:lstStyle/>
          <a:p>
            <a:pPr marL="285750" indent="-285750">
              <a:buFont typeface="Arial" panose="020B0604020202020204" pitchFamily="34" charset="0"/>
              <a:buChar char="•"/>
            </a:pPr>
            <a:r>
              <a:rPr lang="fi-FI" dirty="0"/>
              <a:t>33% edellisvuoden yksivuotisten kasvien pinta-alasta vaihduttava toiseen kasvilajiin</a:t>
            </a:r>
          </a:p>
          <a:p>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endParaRPr lang="fi-FI" dirty="0"/>
          </a:p>
        </p:txBody>
      </p:sp>
      <p:sp>
        <p:nvSpPr>
          <p:cNvPr id="3" name="Dian numeron paikkamerkki 2">
            <a:extLst>
              <a:ext uri="{FF2B5EF4-FFF2-40B4-BE49-F238E27FC236}">
                <a16:creationId xmlns:a16="http://schemas.microsoft.com/office/drawing/2014/main" id="{F2055FFE-3E4B-3F1A-7144-3EC5967E8DB0}"/>
              </a:ext>
            </a:extLst>
          </p:cNvPr>
          <p:cNvSpPr>
            <a:spLocks noGrp="1"/>
          </p:cNvSpPr>
          <p:nvPr>
            <p:ph type="sldNum" sz="quarter" idx="12"/>
          </p:nvPr>
        </p:nvSpPr>
        <p:spPr/>
        <p:txBody>
          <a:bodyPr/>
          <a:lstStyle/>
          <a:p>
            <a:fld id="{7A9E80BB-C0DF-4F1B-8821-E3FD53412EFF}" type="slidenum">
              <a:rPr lang="fi-FI" smtClean="0"/>
              <a:pPr/>
              <a:t>4</a:t>
            </a:fld>
            <a:endParaRPr lang="fi-FI" dirty="0"/>
          </a:p>
        </p:txBody>
      </p:sp>
      <p:sp>
        <p:nvSpPr>
          <p:cNvPr id="14" name="Tekstin paikkamerkki 13">
            <a:extLst>
              <a:ext uri="{FF2B5EF4-FFF2-40B4-BE49-F238E27FC236}">
                <a16:creationId xmlns:a16="http://schemas.microsoft.com/office/drawing/2014/main" id="{7A70F710-2539-C42C-15E6-E1165A4F094A}"/>
              </a:ext>
            </a:extLst>
          </p:cNvPr>
          <p:cNvSpPr>
            <a:spLocks noGrp="1"/>
          </p:cNvSpPr>
          <p:nvPr>
            <p:ph type="body" sz="quarter" idx="36"/>
          </p:nvPr>
        </p:nvSpPr>
        <p:spPr>
          <a:xfrm>
            <a:off x="8516008" y="1935995"/>
            <a:ext cx="3088613" cy="475149"/>
          </a:xfrm>
        </p:spPr>
        <p:txBody>
          <a:bodyPr/>
          <a:lstStyle/>
          <a:p>
            <a:r>
              <a:rPr lang="fi-FI" dirty="0"/>
              <a:t>Viljelyn monipuolistaminen</a:t>
            </a:r>
          </a:p>
        </p:txBody>
      </p:sp>
      <p:sp>
        <p:nvSpPr>
          <p:cNvPr id="15" name="Tekstin paikkamerkki 14">
            <a:extLst>
              <a:ext uri="{FF2B5EF4-FFF2-40B4-BE49-F238E27FC236}">
                <a16:creationId xmlns:a16="http://schemas.microsoft.com/office/drawing/2014/main" id="{00A13558-3828-4EEF-0720-8B01009F4C42}"/>
              </a:ext>
            </a:extLst>
          </p:cNvPr>
          <p:cNvSpPr>
            <a:spLocks noGrp="1"/>
          </p:cNvSpPr>
          <p:nvPr>
            <p:ph type="body" sz="quarter" idx="38"/>
          </p:nvPr>
        </p:nvSpPr>
        <p:spPr>
          <a:xfrm>
            <a:off x="5212518" y="1577527"/>
            <a:ext cx="2357652" cy="475149"/>
          </a:xfrm>
        </p:spPr>
        <p:txBody>
          <a:bodyPr/>
          <a:lstStyle/>
          <a:p>
            <a:r>
              <a:rPr lang="fi-FI" dirty="0"/>
              <a:t>Monivuotinen viljelykiertovaatimus</a:t>
            </a:r>
          </a:p>
        </p:txBody>
      </p:sp>
      <p:sp>
        <p:nvSpPr>
          <p:cNvPr id="17" name="Tekstin paikkamerkki 16">
            <a:extLst>
              <a:ext uri="{FF2B5EF4-FFF2-40B4-BE49-F238E27FC236}">
                <a16:creationId xmlns:a16="http://schemas.microsoft.com/office/drawing/2014/main" id="{DDE5C0DD-8C53-EC65-2FDE-3428AA1D6D06}"/>
              </a:ext>
            </a:extLst>
          </p:cNvPr>
          <p:cNvSpPr>
            <a:spLocks noGrp="1"/>
          </p:cNvSpPr>
          <p:nvPr>
            <p:ph type="body" sz="quarter" idx="41"/>
          </p:nvPr>
        </p:nvSpPr>
        <p:spPr/>
        <p:txBody>
          <a:bodyPr/>
          <a:lstStyle/>
          <a:p>
            <a:r>
              <a:rPr lang="fi-FI" dirty="0"/>
              <a:t>Ehdollisuus: viljelykiertovaatimus, kertaus</a:t>
            </a:r>
          </a:p>
        </p:txBody>
      </p:sp>
      <p:sp>
        <p:nvSpPr>
          <p:cNvPr id="18" name="Tekstin paikkamerkki 17">
            <a:extLst>
              <a:ext uri="{FF2B5EF4-FFF2-40B4-BE49-F238E27FC236}">
                <a16:creationId xmlns:a16="http://schemas.microsoft.com/office/drawing/2014/main" id="{F581588E-B380-F8BF-3903-E099F5AE9CDC}"/>
              </a:ext>
            </a:extLst>
          </p:cNvPr>
          <p:cNvSpPr>
            <a:spLocks noGrp="1"/>
          </p:cNvSpPr>
          <p:nvPr>
            <p:ph type="body" sz="quarter" idx="42"/>
          </p:nvPr>
        </p:nvSpPr>
        <p:spPr>
          <a:xfrm>
            <a:off x="8589711" y="2442278"/>
            <a:ext cx="3354084" cy="3854270"/>
          </a:xfrm>
        </p:spPr>
        <p:txBody>
          <a:bodyPr/>
          <a:lstStyle/>
          <a:p>
            <a:pPr marL="285750" indent="-285750">
              <a:buFont typeface="Arial" panose="020B0604020202020204" pitchFamily="34" charset="0"/>
              <a:buChar char="•"/>
            </a:pPr>
            <a:r>
              <a:rPr lang="fi-FI" dirty="0"/>
              <a:t>Jos tilasi peltoalan koko on 10–30 hehtaaria, viljele alalla vähintään kahta eri viljelykasvia. Viljeltävän pääkasvin osuus saa tällöin olla enintään 75 prosenttia kyseisestä peltoalasta.</a:t>
            </a:r>
          </a:p>
          <a:p>
            <a:pPr marL="285750" indent="-285750">
              <a:buFont typeface="Arial" panose="020B0604020202020204" pitchFamily="34" charset="0"/>
              <a:buChar char="•"/>
            </a:pPr>
            <a:r>
              <a:rPr lang="fi-FI" dirty="0"/>
              <a:t>Jos tilasi peltoala on yli 30 hehtaaria, viljele alalla vähintään kolmea eri viljelykasvia. Pääkasvin osuus saa tällöin olla enintään 75 prosenttia peltoalasta, ja kahden pääkasvin yhteenlaskettu osuus saa olla enintään 95 prosenttia peltoalasta.</a:t>
            </a:r>
          </a:p>
        </p:txBody>
      </p:sp>
      <p:sp>
        <p:nvSpPr>
          <p:cNvPr id="19" name="Tekstin paikkamerkki 18">
            <a:extLst>
              <a:ext uri="{FF2B5EF4-FFF2-40B4-BE49-F238E27FC236}">
                <a16:creationId xmlns:a16="http://schemas.microsoft.com/office/drawing/2014/main" id="{F3E8BAE4-1CC5-5C32-848E-4DF8B108C28D}"/>
              </a:ext>
            </a:extLst>
          </p:cNvPr>
          <p:cNvSpPr>
            <a:spLocks noGrp="1"/>
          </p:cNvSpPr>
          <p:nvPr>
            <p:ph type="body" sz="quarter" idx="43"/>
          </p:nvPr>
        </p:nvSpPr>
        <p:spPr>
          <a:xfrm>
            <a:off x="5212518" y="2212753"/>
            <a:ext cx="2357652" cy="3854270"/>
          </a:xfrm>
        </p:spPr>
        <p:txBody>
          <a:bodyPr/>
          <a:lstStyle/>
          <a:p>
            <a:r>
              <a:rPr lang="fi-FI" dirty="0"/>
              <a:t>Usean vuoden viljelykierrossa voit viljellä samaa yksivuotista viljelykasvia samalla peltoalalla enintään kolme vuotta peräkkäin. Usean vuoden viljelykierron on toteuduttava ensimmäisen kerran vuonna 2026</a:t>
            </a:r>
          </a:p>
        </p:txBody>
      </p:sp>
      <p:sp>
        <p:nvSpPr>
          <p:cNvPr id="21" name="Tekstiruutu 20">
            <a:extLst>
              <a:ext uri="{FF2B5EF4-FFF2-40B4-BE49-F238E27FC236}">
                <a16:creationId xmlns:a16="http://schemas.microsoft.com/office/drawing/2014/main" id="{494CE026-73F1-59FC-5B75-083C5E172D76}"/>
              </a:ext>
            </a:extLst>
          </p:cNvPr>
          <p:cNvSpPr txBox="1"/>
          <p:nvPr/>
        </p:nvSpPr>
        <p:spPr>
          <a:xfrm>
            <a:off x="3778586" y="2112907"/>
            <a:ext cx="1111045" cy="461665"/>
          </a:xfrm>
          <a:prstGeom prst="rect">
            <a:avLst/>
          </a:prstGeom>
          <a:noFill/>
        </p:spPr>
        <p:txBody>
          <a:bodyPr wrap="square" rtlCol="0">
            <a:spAutoFit/>
          </a:bodyPr>
          <a:lstStyle/>
          <a:p>
            <a:r>
              <a:rPr lang="fi-FI" sz="2400" b="1" dirty="0">
                <a:solidFill>
                  <a:srgbClr val="C00000"/>
                </a:solidFill>
              </a:rPr>
              <a:t>JA</a:t>
            </a:r>
          </a:p>
        </p:txBody>
      </p:sp>
      <p:sp>
        <p:nvSpPr>
          <p:cNvPr id="23" name="Suorakulmio 22">
            <a:extLst>
              <a:ext uri="{FF2B5EF4-FFF2-40B4-BE49-F238E27FC236}">
                <a16:creationId xmlns:a16="http://schemas.microsoft.com/office/drawing/2014/main" id="{432C55A5-233C-D9EE-39D9-7DB21E25E60A}"/>
              </a:ext>
            </a:extLst>
          </p:cNvPr>
          <p:cNvSpPr/>
          <p:nvPr/>
        </p:nvSpPr>
        <p:spPr>
          <a:xfrm>
            <a:off x="336010" y="1137705"/>
            <a:ext cx="7382313" cy="3854270"/>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kstiruutu 23">
            <a:extLst>
              <a:ext uri="{FF2B5EF4-FFF2-40B4-BE49-F238E27FC236}">
                <a16:creationId xmlns:a16="http://schemas.microsoft.com/office/drawing/2014/main" id="{09A3E733-7EE3-A02E-376D-C4D7C48DA4FD}"/>
              </a:ext>
            </a:extLst>
          </p:cNvPr>
          <p:cNvSpPr txBox="1"/>
          <p:nvPr/>
        </p:nvSpPr>
        <p:spPr>
          <a:xfrm>
            <a:off x="9365992" y="1383137"/>
            <a:ext cx="2620161" cy="523220"/>
          </a:xfrm>
          <a:prstGeom prst="rect">
            <a:avLst/>
          </a:prstGeom>
          <a:noFill/>
        </p:spPr>
        <p:txBody>
          <a:bodyPr wrap="square" rtlCol="0">
            <a:spAutoFit/>
          </a:bodyPr>
          <a:lstStyle/>
          <a:p>
            <a:r>
              <a:rPr lang="fi-FI" sz="2800" b="1" dirty="0">
                <a:solidFill>
                  <a:srgbClr val="C00000"/>
                </a:solidFill>
              </a:rPr>
              <a:t>TAI</a:t>
            </a:r>
          </a:p>
        </p:txBody>
      </p:sp>
      <p:sp>
        <p:nvSpPr>
          <p:cNvPr id="4" name="Tekstiruutu 3">
            <a:extLst>
              <a:ext uri="{FF2B5EF4-FFF2-40B4-BE49-F238E27FC236}">
                <a16:creationId xmlns:a16="http://schemas.microsoft.com/office/drawing/2014/main" id="{00463D42-BC4C-4FAB-30DB-F7DA5EDDED04}"/>
              </a:ext>
            </a:extLst>
          </p:cNvPr>
          <p:cNvSpPr txBox="1"/>
          <p:nvPr/>
        </p:nvSpPr>
        <p:spPr>
          <a:xfrm>
            <a:off x="2317417" y="5084255"/>
            <a:ext cx="6096000" cy="1200329"/>
          </a:xfrm>
          <a:prstGeom prst="rect">
            <a:avLst/>
          </a:prstGeom>
          <a:noFill/>
        </p:spPr>
        <p:txBody>
          <a:bodyPr wrap="square">
            <a:spAutoFit/>
          </a:bodyPr>
          <a:lstStyle/>
          <a:p>
            <a:endParaRPr lang="fi-FI" b="1" dirty="0"/>
          </a:p>
          <a:p>
            <a:r>
              <a:rPr lang="fi-FI" b="1" dirty="0"/>
              <a:t>	Kertaus: joka vuosi pitää täyttyä joko viljelyn 	monipuolistaminen TAI viljelykierrot 	(yksivuotinen ja monivuotinen) </a:t>
            </a:r>
          </a:p>
        </p:txBody>
      </p:sp>
    </p:spTree>
    <p:extLst>
      <p:ext uri="{BB962C8B-B14F-4D97-AF65-F5344CB8AC3E}">
        <p14:creationId xmlns:p14="http://schemas.microsoft.com/office/powerpoint/2010/main" val="3879306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701DB648-9EE9-F20A-8369-08B0AEE5C6F8}"/>
              </a:ext>
            </a:extLst>
          </p:cNvPr>
          <p:cNvSpPr>
            <a:spLocks noGrp="1"/>
          </p:cNvSpPr>
          <p:nvPr>
            <p:ph sz="quarter" idx="15"/>
          </p:nvPr>
        </p:nvSpPr>
        <p:spPr/>
        <p:txBody>
          <a:bodyPr/>
          <a:lstStyle/>
          <a:p>
            <a:pPr marL="342900" indent="-342900">
              <a:buFont typeface="Arial" panose="020B0604020202020204" pitchFamily="34" charset="0"/>
              <a:buChar char="•"/>
            </a:pPr>
            <a:r>
              <a:rPr lang="fi-FI" sz="1600" dirty="0"/>
              <a:t>Peltotukien hakuopas 2026 </a:t>
            </a:r>
            <a:r>
              <a:rPr lang="fi-FI" sz="1600" dirty="0">
                <a:hlinkClick r:id="rId2"/>
              </a:rPr>
              <a:t>https://www.ruokavirasto.fi/globalassets/tuet/maatalous/oppaat/hakuoppaat/peltotukiopas/peltotukien-hakuopas-2026_koko-opas-2.4.2026.pdf</a:t>
            </a:r>
            <a:r>
              <a:rPr lang="fi-FI" sz="1600" dirty="0"/>
              <a:t> </a:t>
            </a:r>
          </a:p>
          <a:p>
            <a:pPr marL="342900" indent="-342900">
              <a:buFont typeface="Arial" panose="020B0604020202020204" pitchFamily="34" charset="0"/>
              <a:buChar char="•"/>
            </a:pPr>
            <a:r>
              <a:rPr lang="fi-FI" sz="1600" dirty="0"/>
              <a:t>Tärkeät päivämäärät 2026 </a:t>
            </a:r>
            <a:r>
              <a:rPr lang="fi-FI" sz="1600" dirty="0">
                <a:hlinkClick r:id="rId3"/>
              </a:rPr>
              <a:t>https://www.ruokavirasto.fi/tuet/maatalous/oppaat/hakuoppaat/hakuoppaat/peltotukien-paivamaarat/peltotukien-paivamaarat-2026/</a:t>
            </a:r>
            <a:r>
              <a:rPr lang="fi-FI" sz="1600" dirty="0"/>
              <a:t> </a:t>
            </a:r>
          </a:p>
          <a:p>
            <a:pPr marL="342900" indent="-342900">
              <a:buFont typeface="Arial" panose="020B0604020202020204" pitchFamily="34" charset="0"/>
              <a:buChar char="•"/>
            </a:pPr>
            <a:r>
              <a:rPr lang="fi-FI" sz="1600" dirty="0"/>
              <a:t>Ehdollisuuden opas 2026 </a:t>
            </a:r>
            <a:r>
              <a:rPr lang="fi-FI" sz="1600" dirty="0">
                <a:hlinkClick r:id="rId4"/>
              </a:rPr>
              <a:t>https://www.ruokavirasto.fi/tuet/maatalous/perusehdot/ehdollisuus/ehdollisuuden-opas/ehdollisuuden-opas-2026</a:t>
            </a:r>
            <a:r>
              <a:rPr lang="fi-FI" sz="1600" dirty="0"/>
              <a:t> </a:t>
            </a:r>
          </a:p>
          <a:p>
            <a:pPr marL="342900" indent="-342900">
              <a:buFont typeface="Arial" panose="020B0604020202020204" pitchFamily="34" charset="0"/>
              <a:buChar char="•"/>
            </a:pPr>
            <a:r>
              <a:rPr lang="fi-FI" sz="1600" dirty="0"/>
              <a:t>Ekojärjestelmätuki 2026 </a:t>
            </a:r>
            <a:r>
              <a:rPr lang="fi-FI" sz="1600" dirty="0">
                <a:hlinkClick r:id="rId5"/>
              </a:rPr>
              <a:t>https://www.ruokavirasto.fi/tuet/maatalous/peltotuet/ekojarjestelmatuki/tukiehdot-ekojarjestelmatuki/tukiehdot-ekojarjestelmatuki-2026/</a:t>
            </a:r>
            <a:r>
              <a:rPr lang="fi-FI" sz="1600" dirty="0"/>
              <a:t> </a:t>
            </a:r>
          </a:p>
          <a:p>
            <a:pPr marL="342900" indent="-342900">
              <a:buFont typeface="Arial" panose="020B0604020202020204" pitchFamily="34" charset="0"/>
              <a:buChar char="•"/>
            </a:pPr>
            <a:r>
              <a:rPr lang="fi-FI" sz="1600" dirty="0"/>
              <a:t>Ympäristökorvaus 2026 </a:t>
            </a:r>
            <a:r>
              <a:rPr lang="fi-FI" sz="1600" dirty="0">
                <a:hlinkClick r:id="rId6"/>
              </a:rPr>
              <a:t>https://www.ruokavirasto.fi/tuet/maatalous/peltotuet/ymparistokorvaus/ymparistokorvauksen-sitoumusehdot/ymparistokorvauksen-sitoumusehdot-2026/</a:t>
            </a:r>
            <a:endParaRPr lang="fi-FI" sz="1600" dirty="0"/>
          </a:p>
          <a:p>
            <a:pPr marL="342900" indent="-342900">
              <a:buFont typeface="Arial" panose="020B0604020202020204" pitchFamily="34" charset="0"/>
              <a:buChar char="•"/>
            </a:pPr>
            <a:r>
              <a:rPr lang="fi-FI" sz="1600" dirty="0"/>
              <a:t>Luomutuotanto </a:t>
            </a:r>
            <a:r>
              <a:rPr lang="fi-FI" sz="1600" dirty="0">
                <a:hlinkClick r:id="rId7"/>
              </a:rPr>
              <a:t>https://www.ruokavirasto.fi/tietoa-meista/asiointi/oppaat-ja-lomakkeet/luomun-lomakkeet-ja-ohjeet/</a:t>
            </a:r>
            <a:r>
              <a:rPr lang="fi-FI" sz="1600" dirty="0"/>
              <a:t> </a:t>
            </a:r>
          </a:p>
          <a:p>
            <a:pPr marL="342900" indent="-342900">
              <a:buFont typeface="Arial" panose="020B0604020202020204" pitchFamily="34" charset="0"/>
              <a:buChar char="•"/>
            </a:pPr>
            <a:endParaRPr lang="fi-FI" sz="1600" dirty="0"/>
          </a:p>
        </p:txBody>
      </p:sp>
      <p:sp>
        <p:nvSpPr>
          <p:cNvPr id="4" name="Dian numeron paikkamerkki 3">
            <a:extLst>
              <a:ext uri="{FF2B5EF4-FFF2-40B4-BE49-F238E27FC236}">
                <a16:creationId xmlns:a16="http://schemas.microsoft.com/office/drawing/2014/main" id="{6E75E439-A962-C2DD-4917-1E24D9911500}"/>
              </a:ext>
            </a:extLst>
          </p:cNvPr>
          <p:cNvSpPr>
            <a:spLocks noGrp="1"/>
          </p:cNvSpPr>
          <p:nvPr>
            <p:ph type="sldNum" sz="quarter" idx="12"/>
          </p:nvPr>
        </p:nvSpPr>
        <p:spPr/>
        <p:txBody>
          <a:bodyPr/>
          <a:lstStyle/>
          <a:p>
            <a:fld id="{7A9E80BB-C0DF-4F1B-8821-E3FD53412EFF}" type="slidenum">
              <a:rPr lang="fi-FI" smtClean="0"/>
              <a:pPr/>
              <a:t>40</a:t>
            </a:fld>
            <a:endParaRPr lang="fi-FI" dirty="0"/>
          </a:p>
        </p:txBody>
      </p:sp>
      <p:sp>
        <p:nvSpPr>
          <p:cNvPr id="7" name="Otsikko 6">
            <a:extLst>
              <a:ext uri="{FF2B5EF4-FFF2-40B4-BE49-F238E27FC236}">
                <a16:creationId xmlns:a16="http://schemas.microsoft.com/office/drawing/2014/main" id="{1FC3A9E8-F14F-7D43-19C6-765EA34646C9}"/>
              </a:ext>
            </a:extLst>
          </p:cNvPr>
          <p:cNvSpPr>
            <a:spLocks noGrp="1"/>
          </p:cNvSpPr>
          <p:nvPr>
            <p:ph type="title"/>
          </p:nvPr>
        </p:nvSpPr>
        <p:spPr/>
        <p:txBody>
          <a:bodyPr/>
          <a:lstStyle/>
          <a:p>
            <a:r>
              <a:rPr lang="fi-FI" dirty="0"/>
              <a:t>Ruokaviraston sivut tutuiksi</a:t>
            </a:r>
          </a:p>
        </p:txBody>
      </p:sp>
    </p:spTree>
    <p:extLst>
      <p:ext uri="{BB962C8B-B14F-4D97-AF65-F5344CB8AC3E}">
        <p14:creationId xmlns:p14="http://schemas.microsoft.com/office/powerpoint/2010/main" val="2713243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0CA0F2D8-6B7C-0185-6535-D2E15E7DECAC}"/>
              </a:ext>
            </a:extLst>
          </p:cNvPr>
          <p:cNvSpPr>
            <a:spLocks noGrp="1"/>
          </p:cNvSpPr>
          <p:nvPr>
            <p:ph type="body" sz="quarter" idx="41"/>
          </p:nvPr>
        </p:nvSpPr>
        <p:spPr/>
        <p:txBody>
          <a:bodyPr/>
          <a:lstStyle/>
          <a:p>
            <a:r>
              <a:rPr lang="fi-FI" dirty="0"/>
              <a:t>Viljelijän vuosikello 2026</a:t>
            </a:r>
          </a:p>
        </p:txBody>
      </p:sp>
      <p:sp>
        <p:nvSpPr>
          <p:cNvPr id="5" name="Tekstin paikkamerkki 4">
            <a:extLst>
              <a:ext uri="{FF2B5EF4-FFF2-40B4-BE49-F238E27FC236}">
                <a16:creationId xmlns:a16="http://schemas.microsoft.com/office/drawing/2014/main" id="{774DD235-8E40-9A9E-9085-0E93801B613D}"/>
              </a:ext>
            </a:extLst>
          </p:cNvPr>
          <p:cNvSpPr>
            <a:spLocks noGrp="1"/>
          </p:cNvSpPr>
          <p:nvPr>
            <p:ph type="body" sz="quarter" idx="25"/>
          </p:nvPr>
        </p:nvSpPr>
        <p:spPr>
          <a:xfrm>
            <a:off x="6660341" y="860880"/>
            <a:ext cx="3316686" cy="228274"/>
          </a:xfrm>
        </p:spPr>
        <p:txBody>
          <a:bodyPr/>
          <a:lstStyle/>
          <a:p>
            <a:r>
              <a:rPr lang="fi-FI" dirty="0"/>
              <a:t>Syysilmoitus </a:t>
            </a:r>
            <a:r>
              <a:rPr lang="fi-FI" dirty="0" err="1"/>
              <a:t>Vipussa</a:t>
            </a:r>
            <a:r>
              <a:rPr lang="fi-FI" dirty="0"/>
              <a:t> tammikuussa.</a:t>
            </a:r>
          </a:p>
        </p:txBody>
      </p:sp>
      <p:sp>
        <p:nvSpPr>
          <p:cNvPr id="7" name="Tekstin paikkamerkki 6">
            <a:extLst>
              <a:ext uri="{FF2B5EF4-FFF2-40B4-BE49-F238E27FC236}">
                <a16:creationId xmlns:a16="http://schemas.microsoft.com/office/drawing/2014/main" id="{C0F9FE81-3527-D19F-2645-9B50B723FB5E}"/>
              </a:ext>
            </a:extLst>
          </p:cNvPr>
          <p:cNvSpPr>
            <a:spLocks noGrp="1"/>
          </p:cNvSpPr>
          <p:nvPr>
            <p:ph type="body" sz="quarter" idx="42"/>
          </p:nvPr>
        </p:nvSpPr>
        <p:spPr>
          <a:xfrm>
            <a:off x="8015787" y="1456867"/>
            <a:ext cx="3039353" cy="705249"/>
          </a:xfrm>
        </p:spPr>
        <p:txBody>
          <a:bodyPr/>
          <a:lstStyle/>
          <a:p>
            <a:r>
              <a:rPr lang="fi-FI" dirty="0"/>
              <a:t>30.3-28.4 syysilmoituksen tietojen muuttaminen Vipu-palvelussa</a:t>
            </a:r>
          </a:p>
          <a:p>
            <a:endParaRPr lang="fi-FI" dirty="0"/>
          </a:p>
        </p:txBody>
      </p:sp>
      <p:sp>
        <p:nvSpPr>
          <p:cNvPr id="8" name="Tekstin paikkamerkki 7">
            <a:extLst>
              <a:ext uri="{FF2B5EF4-FFF2-40B4-BE49-F238E27FC236}">
                <a16:creationId xmlns:a16="http://schemas.microsoft.com/office/drawing/2014/main" id="{7BCDAEC5-61A7-51FB-FDC9-DDE5406ED9EC}"/>
              </a:ext>
            </a:extLst>
          </p:cNvPr>
          <p:cNvSpPr>
            <a:spLocks noGrp="1"/>
          </p:cNvSpPr>
          <p:nvPr>
            <p:ph type="body" sz="quarter" idx="43"/>
          </p:nvPr>
        </p:nvSpPr>
        <p:spPr>
          <a:xfrm>
            <a:off x="8536403" y="2808482"/>
            <a:ext cx="3567107" cy="749498"/>
          </a:xfrm>
        </p:spPr>
        <p:txBody>
          <a:bodyPr/>
          <a:lstStyle/>
          <a:p>
            <a:r>
              <a:rPr lang="fi-FI" dirty="0"/>
              <a:t>Säilytä kasvipeite 31.3 saakka, jos olet hakenut lohkolle ekojärjestelmän talviaikaisen kasvipeitteisyyden tukea</a:t>
            </a:r>
          </a:p>
        </p:txBody>
      </p:sp>
      <p:sp>
        <p:nvSpPr>
          <p:cNvPr id="9" name="Tekstin paikkamerkki 8">
            <a:extLst>
              <a:ext uri="{FF2B5EF4-FFF2-40B4-BE49-F238E27FC236}">
                <a16:creationId xmlns:a16="http://schemas.microsoft.com/office/drawing/2014/main" id="{D580541E-5821-6553-0612-3410FEC0E194}"/>
              </a:ext>
            </a:extLst>
          </p:cNvPr>
          <p:cNvSpPr>
            <a:spLocks noGrp="1"/>
          </p:cNvSpPr>
          <p:nvPr>
            <p:ph type="body" sz="quarter" idx="44"/>
          </p:nvPr>
        </p:nvSpPr>
        <p:spPr/>
        <p:txBody>
          <a:bodyPr/>
          <a:lstStyle/>
          <a:p>
            <a:pPr marL="285750" indent="-285750">
              <a:buFont typeface="Arial" panose="020B0604020202020204" pitchFamily="34" charset="0"/>
              <a:buChar char="•"/>
            </a:pPr>
            <a:r>
              <a:rPr lang="fi-FI" dirty="0"/>
              <a:t>1.4-7.5 syysilmoituksen selvityspyyntöihin vastaaminen Vipu-mobiililla kuvaamalla</a:t>
            </a:r>
          </a:p>
          <a:p>
            <a:pPr marL="285750" indent="-285750">
              <a:buFont typeface="Arial" panose="020B0604020202020204" pitchFamily="34" charset="0"/>
              <a:buChar char="•"/>
            </a:pPr>
            <a:r>
              <a:rPr lang="fi-FI" dirty="0"/>
              <a:t>Peruslohkomuutosten teko Vipu-palvelussa alkaa 7.4</a:t>
            </a:r>
          </a:p>
          <a:p>
            <a:pPr marL="285750" indent="-285750">
              <a:buFont typeface="Arial" panose="020B0604020202020204" pitchFamily="34" charset="0"/>
              <a:buChar char="•"/>
            </a:pPr>
            <a:r>
              <a:rPr lang="fi-FI" dirty="0"/>
              <a:t>30.4 viimeinen päivä suorittaa ympäristökoulutus ja palauttaa ilmasto- ja ympäristösuunnitelma kuntaan</a:t>
            </a:r>
          </a:p>
        </p:txBody>
      </p:sp>
      <p:sp>
        <p:nvSpPr>
          <p:cNvPr id="10" name="Tekstin paikkamerkki 9">
            <a:extLst>
              <a:ext uri="{FF2B5EF4-FFF2-40B4-BE49-F238E27FC236}">
                <a16:creationId xmlns:a16="http://schemas.microsoft.com/office/drawing/2014/main" id="{4A890278-BE5B-71CF-B5A4-F296ADA685A1}"/>
              </a:ext>
            </a:extLst>
          </p:cNvPr>
          <p:cNvSpPr>
            <a:spLocks noGrp="1"/>
          </p:cNvSpPr>
          <p:nvPr>
            <p:ph type="body" sz="quarter" idx="45"/>
          </p:nvPr>
        </p:nvSpPr>
        <p:spPr/>
        <p:txBody>
          <a:bodyPr/>
          <a:lstStyle/>
          <a:p>
            <a:pPr marL="285750" indent="-285750">
              <a:buFont typeface="Arial" panose="020B0604020202020204" pitchFamily="34" charset="0"/>
              <a:buChar char="•"/>
            </a:pPr>
            <a:r>
              <a:rPr lang="fi-FI" dirty="0"/>
              <a:t>Peltotukihaku aukeaa 28.4</a:t>
            </a:r>
          </a:p>
        </p:txBody>
      </p:sp>
      <p:sp>
        <p:nvSpPr>
          <p:cNvPr id="11" name="Tekstin paikkamerkki 10">
            <a:extLst>
              <a:ext uri="{FF2B5EF4-FFF2-40B4-BE49-F238E27FC236}">
                <a16:creationId xmlns:a16="http://schemas.microsoft.com/office/drawing/2014/main" id="{DC666207-76B0-DA5C-0DA6-81DC17E3A1AD}"/>
              </a:ext>
            </a:extLst>
          </p:cNvPr>
          <p:cNvSpPr>
            <a:spLocks noGrp="1"/>
          </p:cNvSpPr>
          <p:nvPr>
            <p:ph type="body" sz="quarter" idx="46"/>
          </p:nvPr>
        </p:nvSpPr>
        <p:spPr/>
        <p:txBody>
          <a:bodyPr/>
          <a:lstStyle/>
          <a:p>
            <a:pPr marL="285750" indent="-285750">
              <a:buFont typeface="Arial" panose="020B0604020202020204" pitchFamily="34" charset="0"/>
              <a:buChar char="•"/>
            </a:pPr>
            <a:r>
              <a:rPr lang="fi-FI" dirty="0"/>
              <a:t>9.6 peltotukien haku päättyy</a:t>
            </a:r>
          </a:p>
          <a:p>
            <a:pPr marL="285750" indent="-285750">
              <a:buFont typeface="Arial" panose="020B0604020202020204" pitchFamily="34" charset="0"/>
              <a:buChar char="•"/>
            </a:pPr>
            <a:r>
              <a:rPr lang="fi-FI" dirty="0"/>
              <a:t>10.6 muutosaika alkaa </a:t>
            </a:r>
          </a:p>
          <a:p>
            <a:pPr marL="285750" indent="-285750">
              <a:buFont typeface="Arial" panose="020B0604020202020204" pitchFamily="34" charset="0"/>
              <a:buChar char="•"/>
            </a:pPr>
            <a:r>
              <a:rPr lang="fi-FI" dirty="0"/>
              <a:t>30.6 viimeinen kylvö- ja istutuspäivä</a:t>
            </a:r>
          </a:p>
          <a:p>
            <a:pPr marL="285750" indent="-285750">
              <a:buFont typeface="Arial" panose="020B0604020202020204" pitchFamily="34" charset="0"/>
              <a:buChar char="•"/>
            </a:pPr>
            <a:endParaRPr lang="fi-FI" dirty="0"/>
          </a:p>
        </p:txBody>
      </p:sp>
      <p:sp>
        <p:nvSpPr>
          <p:cNvPr id="12" name="Tekstin paikkamerkki 11">
            <a:extLst>
              <a:ext uri="{FF2B5EF4-FFF2-40B4-BE49-F238E27FC236}">
                <a16:creationId xmlns:a16="http://schemas.microsoft.com/office/drawing/2014/main" id="{9F6C0148-F090-7C11-25BA-0C90EA16759F}"/>
              </a:ext>
            </a:extLst>
          </p:cNvPr>
          <p:cNvSpPr>
            <a:spLocks noGrp="1"/>
          </p:cNvSpPr>
          <p:nvPr>
            <p:ph type="body" sz="quarter" idx="47"/>
          </p:nvPr>
        </p:nvSpPr>
        <p:spPr>
          <a:xfrm>
            <a:off x="2379406" y="6026657"/>
            <a:ext cx="4044734" cy="831343"/>
          </a:xfrm>
        </p:spPr>
        <p:txBody>
          <a:bodyPr/>
          <a:lstStyle/>
          <a:p>
            <a:pPr marL="285750" indent="-285750">
              <a:buFont typeface="Arial" panose="020B0604020202020204" pitchFamily="34" charset="0"/>
              <a:buChar char="•"/>
            </a:pPr>
            <a:r>
              <a:rPr lang="fi-FI" dirty="0"/>
              <a:t>Selvityspyyntöjen lähettäminen Vipu-mobiiliin alkaa</a:t>
            </a:r>
          </a:p>
          <a:p>
            <a:pPr marL="285750" indent="-285750">
              <a:buFont typeface="Arial" panose="020B0604020202020204" pitchFamily="34" charset="0"/>
              <a:buChar char="•"/>
            </a:pPr>
            <a:r>
              <a:rPr lang="fi-FI" dirty="0"/>
              <a:t>Peltovalvonnat alkavat</a:t>
            </a:r>
          </a:p>
          <a:p>
            <a:pPr marL="285750" indent="-285750">
              <a:buFont typeface="Arial" panose="020B0604020202020204" pitchFamily="34" charset="0"/>
              <a:buChar char="•"/>
            </a:pPr>
            <a:r>
              <a:rPr lang="fi-FI" dirty="0"/>
              <a:t>15.7 alkaen voit päättää ekojärjestelmätuen toisen vuoden luonnonhoitonurmen ja toisen tai kolmannen vuoden viherlannoitusnurmen, jos kylvät syyskylvöisiä kasveja</a:t>
            </a:r>
          </a:p>
        </p:txBody>
      </p:sp>
      <p:sp>
        <p:nvSpPr>
          <p:cNvPr id="13" name="Tekstin paikkamerkki 12">
            <a:extLst>
              <a:ext uri="{FF2B5EF4-FFF2-40B4-BE49-F238E27FC236}">
                <a16:creationId xmlns:a16="http://schemas.microsoft.com/office/drawing/2014/main" id="{E5B3E566-B1D9-27DE-1A7C-CEA65BCFB9D7}"/>
              </a:ext>
            </a:extLst>
          </p:cNvPr>
          <p:cNvSpPr>
            <a:spLocks noGrp="1"/>
          </p:cNvSpPr>
          <p:nvPr>
            <p:ph type="body" sz="quarter" idx="48"/>
          </p:nvPr>
        </p:nvSpPr>
        <p:spPr/>
        <p:txBody>
          <a:bodyPr/>
          <a:lstStyle/>
          <a:p>
            <a:pPr marL="285750" indent="-285750">
              <a:buFont typeface="Arial" panose="020B0604020202020204" pitchFamily="34" charset="0"/>
              <a:buChar char="•"/>
            </a:pPr>
            <a:r>
              <a:rPr lang="fi-FI" dirty="0"/>
              <a:t>Voit päättää kesannon, jos kylvät syyskylvöisiä kasveja</a:t>
            </a:r>
          </a:p>
          <a:p>
            <a:pPr marL="285750" indent="-285750">
              <a:buFont typeface="Arial" panose="020B0604020202020204" pitchFamily="34" charset="0"/>
              <a:buChar char="•"/>
            </a:pPr>
            <a:r>
              <a:rPr lang="fi-FI" dirty="0"/>
              <a:t>Voit aloittaa monimuotoisuuskasvien niiton, jos kukinta pääosin ohi. Riistapellon voi niittää aiemmin. </a:t>
            </a:r>
          </a:p>
        </p:txBody>
      </p:sp>
      <p:sp>
        <p:nvSpPr>
          <p:cNvPr id="14" name="Tekstin paikkamerkki 13">
            <a:extLst>
              <a:ext uri="{FF2B5EF4-FFF2-40B4-BE49-F238E27FC236}">
                <a16:creationId xmlns:a16="http://schemas.microsoft.com/office/drawing/2014/main" id="{9F8111B3-94AD-4C12-6E33-EFA5706F8C49}"/>
              </a:ext>
            </a:extLst>
          </p:cNvPr>
          <p:cNvSpPr>
            <a:spLocks noGrp="1"/>
          </p:cNvSpPr>
          <p:nvPr>
            <p:ph type="body" sz="quarter" idx="49"/>
          </p:nvPr>
        </p:nvSpPr>
        <p:spPr>
          <a:xfrm>
            <a:off x="174513" y="2567885"/>
            <a:ext cx="4409785" cy="1531367"/>
          </a:xfrm>
        </p:spPr>
        <p:txBody>
          <a:bodyPr/>
          <a:lstStyle/>
          <a:p>
            <a:pPr marL="285750" indent="-285750">
              <a:buFont typeface="Arial" panose="020B0604020202020204" pitchFamily="34" charset="0"/>
              <a:buChar char="•"/>
            </a:pPr>
            <a:r>
              <a:rPr lang="fi-FI" dirty="0"/>
              <a:t>1.9 alkaen saa päättää kesannot, luonnonhoitonurmet ja viherlannoitusnurmet muokkaamalla tai kasvinsuojeluaineilla</a:t>
            </a:r>
          </a:p>
          <a:p>
            <a:pPr marL="285750" indent="-285750">
              <a:buFont typeface="Arial" panose="020B0604020202020204" pitchFamily="34" charset="0"/>
              <a:buChar char="•"/>
            </a:pPr>
            <a:r>
              <a:rPr lang="fi-FI" dirty="0"/>
              <a:t>15.9 alkaen saa päättää kerääjäkasvin kasvinsuojeluaineilla</a:t>
            </a:r>
          </a:p>
          <a:p>
            <a:pPr marL="285750" indent="-285750">
              <a:buFont typeface="Arial" panose="020B0604020202020204" pitchFamily="34" charset="0"/>
              <a:buChar char="•"/>
            </a:pPr>
            <a:r>
              <a:rPr lang="fi-FI" dirty="0"/>
              <a:t>Saa levittää lantaa vain sijoittamalla, jos lohko kasvipeitteinen talven yli</a:t>
            </a:r>
          </a:p>
          <a:p>
            <a:pPr marL="285750" indent="-285750">
              <a:buFont typeface="Arial" panose="020B0604020202020204" pitchFamily="34" charset="0"/>
              <a:buChar char="•"/>
            </a:pPr>
            <a:r>
              <a:rPr lang="fi-FI" dirty="0"/>
              <a:t>Saa päättää monimuotoisuuskasvuston muokkaamalla</a:t>
            </a:r>
          </a:p>
          <a:p>
            <a:pPr marL="285750" indent="-285750">
              <a:buFont typeface="Arial" panose="020B0604020202020204" pitchFamily="34" charset="0"/>
              <a:buChar char="•"/>
            </a:pPr>
            <a:r>
              <a:rPr lang="fi-FI" dirty="0"/>
              <a:t>Viimeinen päivä ottaa kuva niitosta, laidunnuksesta, muokkauksesta tai sadonkorjuusta, jos olet saanut selvityspyynnön</a:t>
            </a:r>
          </a:p>
          <a:p>
            <a:pPr marL="285750" indent="-285750">
              <a:buFont typeface="Arial" panose="020B0604020202020204" pitchFamily="34" charset="0"/>
              <a:buChar char="•"/>
            </a:pPr>
            <a:r>
              <a:rPr lang="fi-FI" dirty="0"/>
              <a:t>Viimeinen päivä niittää tai laiduntaa nurmet</a:t>
            </a:r>
          </a:p>
          <a:p>
            <a:pPr marL="285750" indent="-285750">
              <a:buFont typeface="Arial" panose="020B0604020202020204" pitchFamily="34" charset="0"/>
              <a:buChar char="•"/>
            </a:pPr>
            <a:r>
              <a:rPr lang="fi-FI" dirty="0"/>
              <a:t>Viimeinen päivä korjata suojavyöhykkeiden ja turvepeltojen sato</a:t>
            </a:r>
          </a:p>
          <a:p>
            <a:pPr marL="285750" indent="-285750">
              <a:buFont typeface="Arial" panose="020B0604020202020204" pitchFamily="34" charset="0"/>
              <a:buChar char="•"/>
            </a:pPr>
            <a:endParaRPr lang="fi-FI" dirty="0"/>
          </a:p>
        </p:txBody>
      </p:sp>
      <p:sp>
        <p:nvSpPr>
          <p:cNvPr id="15" name="Tekstin paikkamerkki 14">
            <a:extLst>
              <a:ext uri="{FF2B5EF4-FFF2-40B4-BE49-F238E27FC236}">
                <a16:creationId xmlns:a16="http://schemas.microsoft.com/office/drawing/2014/main" id="{100D55CE-77AE-28AE-D804-82944BE9FDBB}"/>
              </a:ext>
            </a:extLst>
          </p:cNvPr>
          <p:cNvSpPr>
            <a:spLocks noGrp="1"/>
          </p:cNvSpPr>
          <p:nvPr>
            <p:ph type="body" sz="quarter" idx="50"/>
          </p:nvPr>
        </p:nvSpPr>
        <p:spPr>
          <a:xfrm>
            <a:off x="305338" y="850229"/>
            <a:ext cx="3039352" cy="1230191"/>
          </a:xfrm>
        </p:spPr>
        <p:txBody>
          <a:bodyPr/>
          <a:lstStyle/>
          <a:p>
            <a:pPr marL="285750" indent="-285750">
              <a:buFont typeface="Arial" panose="020B0604020202020204" pitchFamily="34" charset="0"/>
              <a:buChar char="•"/>
            </a:pPr>
            <a:r>
              <a:rPr lang="fi-FI" dirty="0"/>
              <a:t>1.10 peltotukien muutosaika päättyy </a:t>
            </a:r>
          </a:p>
          <a:p>
            <a:pPr marL="285750" indent="-285750">
              <a:buFont typeface="Arial" panose="020B0604020202020204" pitchFamily="34" charset="0"/>
              <a:buChar char="•"/>
            </a:pPr>
            <a:r>
              <a:rPr lang="fi-FI" dirty="0"/>
              <a:t>1.10 alkaen saa muokata kerääjäkasvin</a:t>
            </a:r>
          </a:p>
          <a:p>
            <a:pPr marL="285750" indent="-285750">
              <a:buFont typeface="Arial" panose="020B0604020202020204" pitchFamily="34" charset="0"/>
              <a:buChar char="•"/>
            </a:pPr>
            <a:r>
              <a:rPr lang="fi-FI" dirty="0"/>
              <a:t>13.10 viimeinen päivä vastata selvityspyyntöön</a:t>
            </a:r>
          </a:p>
          <a:p>
            <a:pPr marL="285750" indent="-285750">
              <a:buFont typeface="Arial" panose="020B0604020202020204" pitchFamily="34" charset="0"/>
              <a:buChar char="•"/>
            </a:pPr>
            <a:r>
              <a:rPr lang="fi-FI" dirty="0"/>
              <a:t>31.10 talviaikaisen kasvipeitteen säilytysaika alkaa</a:t>
            </a:r>
          </a:p>
          <a:p>
            <a:pPr marL="285750" indent="-285750">
              <a:buFont typeface="Arial" panose="020B0604020202020204" pitchFamily="34" charset="0"/>
              <a:buChar char="•"/>
            </a:pPr>
            <a:r>
              <a:rPr lang="fi-FI" dirty="0"/>
              <a:t>31.10 lannan viimeinen levityspäivä</a:t>
            </a:r>
          </a:p>
        </p:txBody>
      </p:sp>
      <p:sp>
        <p:nvSpPr>
          <p:cNvPr id="17" name="Tekstin paikkamerkki 16">
            <a:extLst>
              <a:ext uri="{FF2B5EF4-FFF2-40B4-BE49-F238E27FC236}">
                <a16:creationId xmlns:a16="http://schemas.microsoft.com/office/drawing/2014/main" id="{B973805B-6E8B-B384-1C57-F4BF9F68FBA5}"/>
              </a:ext>
            </a:extLst>
          </p:cNvPr>
          <p:cNvSpPr>
            <a:spLocks noGrp="1"/>
          </p:cNvSpPr>
          <p:nvPr>
            <p:ph type="body" sz="quarter" idx="52"/>
          </p:nvPr>
        </p:nvSpPr>
        <p:spPr>
          <a:xfrm>
            <a:off x="2783529" y="782940"/>
            <a:ext cx="3236487" cy="537042"/>
          </a:xfrm>
        </p:spPr>
        <p:txBody>
          <a:bodyPr/>
          <a:lstStyle/>
          <a:p>
            <a:pPr marL="285750" indent="-285750">
              <a:buFont typeface="Arial" panose="020B0604020202020204" pitchFamily="34" charset="0"/>
              <a:buChar char="•"/>
            </a:pPr>
            <a:r>
              <a:rPr lang="fi-FI" dirty="0"/>
              <a:t>Säilytä lohko 31.12 asti kasvipeitteisenä ehdollisuuden ehtojen mukaisesti</a:t>
            </a:r>
          </a:p>
        </p:txBody>
      </p:sp>
      <p:sp>
        <p:nvSpPr>
          <p:cNvPr id="3" name="Dian numeron paikkamerkki 2">
            <a:extLst>
              <a:ext uri="{FF2B5EF4-FFF2-40B4-BE49-F238E27FC236}">
                <a16:creationId xmlns:a16="http://schemas.microsoft.com/office/drawing/2014/main" id="{F8089BE7-71FD-57F7-AC43-A7E261BCCBB1}"/>
              </a:ext>
            </a:extLst>
          </p:cNvPr>
          <p:cNvSpPr>
            <a:spLocks noGrp="1"/>
          </p:cNvSpPr>
          <p:nvPr>
            <p:ph type="sldNum" sz="quarter" idx="4294967295"/>
          </p:nvPr>
        </p:nvSpPr>
        <p:spPr>
          <a:xfrm>
            <a:off x="11695113" y="136525"/>
            <a:ext cx="496887" cy="365125"/>
          </a:xfrm>
        </p:spPr>
        <p:txBody>
          <a:bodyPr/>
          <a:lstStyle/>
          <a:p>
            <a:fld id="{7A9E80BB-C0DF-4F1B-8821-E3FD53412EFF}" type="slidenum">
              <a:rPr lang="fi-FI" smtClean="0"/>
              <a:pPr/>
              <a:t>41</a:t>
            </a:fld>
            <a:endParaRPr lang="fi-FI" dirty="0"/>
          </a:p>
        </p:txBody>
      </p:sp>
    </p:spTree>
    <p:extLst>
      <p:ext uri="{BB962C8B-B14F-4D97-AF65-F5344CB8AC3E}">
        <p14:creationId xmlns:p14="http://schemas.microsoft.com/office/powerpoint/2010/main" val="296398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ulukko 6">
            <a:extLst>
              <a:ext uri="{FF2B5EF4-FFF2-40B4-BE49-F238E27FC236}">
                <a16:creationId xmlns:a16="http://schemas.microsoft.com/office/drawing/2014/main" id="{61E13709-BA9B-3CBD-F44E-7AF889DE0EB1}"/>
              </a:ext>
            </a:extLst>
          </p:cNvPr>
          <p:cNvGraphicFramePr>
            <a:graphicFrameLocks noGrp="1"/>
          </p:cNvGraphicFramePr>
          <p:nvPr>
            <p:extLst>
              <p:ext uri="{D42A27DB-BD31-4B8C-83A1-F6EECF244321}">
                <p14:modId xmlns:p14="http://schemas.microsoft.com/office/powerpoint/2010/main" val="1826133087"/>
              </p:ext>
            </p:extLst>
          </p:nvPr>
        </p:nvGraphicFramePr>
        <p:xfrm>
          <a:off x="111841" y="137652"/>
          <a:ext cx="11883513" cy="6636770"/>
        </p:xfrm>
        <a:graphic>
          <a:graphicData uri="http://schemas.openxmlformats.org/drawingml/2006/table">
            <a:tbl>
              <a:tblPr/>
              <a:tblGrid>
                <a:gridCol w="772127">
                  <a:extLst>
                    <a:ext uri="{9D8B030D-6E8A-4147-A177-3AD203B41FA5}">
                      <a16:colId xmlns:a16="http://schemas.microsoft.com/office/drawing/2014/main" val="909414792"/>
                    </a:ext>
                  </a:extLst>
                </a:gridCol>
                <a:gridCol w="808320">
                  <a:extLst>
                    <a:ext uri="{9D8B030D-6E8A-4147-A177-3AD203B41FA5}">
                      <a16:colId xmlns:a16="http://schemas.microsoft.com/office/drawing/2014/main" val="635853130"/>
                    </a:ext>
                  </a:extLst>
                </a:gridCol>
                <a:gridCol w="10303066">
                  <a:extLst>
                    <a:ext uri="{9D8B030D-6E8A-4147-A177-3AD203B41FA5}">
                      <a16:colId xmlns:a16="http://schemas.microsoft.com/office/drawing/2014/main" val="3315512028"/>
                    </a:ext>
                  </a:extLst>
                </a:gridCol>
              </a:tblGrid>
              <a:tr h="399792">
                <a:tc gridSpan="3">
                  <a:txBody>
                    <a:bodyPr/>
                    <a:lstStyle/>
                    <a:p>
                      <a:pPr algn="l" fontAlgn="b">
                        <a:buNone/>
                      </a:pPr>
                      <a:r>
                        <a:rPr lang="fi-FI" sz="1600" b="1" i="0" u="none" strike="noStrike">
                          <a:solidFill>
                            <a:srgbClr val="000000"/>
                          </a:solidFill>
                          <a:effectLst/>
                          <a:latin typeface="Aptos Narrow" panose="020B0004020202020204" pitchFamily="34" charset="0"/>
                        </a:rPr>
                        <a:t>Viljelijän tärkeät päivämäärät 2026</a:t>
                      </a:r>
                    </a:p>
                  </a:txBody>
                  <a:tcPr marL="7620" marR="7620" marT="7620" marB="0" anchor="b">
                    <a:lnL>
                      <a:noFill/>
                    </a:lnL>
                    <a:lnR>
                      <a:noFill/>
                    </a:lnR>
                    <a:lnT>
                      <a:noFill/>
                    </a:lnT>
                    <a:lnB>
                      <a:noFill/>
                    </a:lnB>
                    <a:solidFill>
                      <a:srgbClr val="FFFFFF"/>
                    </a:solidFill>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439532083"/>
                  </a:ext>
                </a:extLst>
              </a:tr>
              <a:tr h="285119">
                <a:tc>
                  <a:txBody>
                    <a:bodyPr/>
                    <a:lstStyle/>
                    <a:p>
                      <a:pPr algn="l" fontAlgn="b">
                        <a:buNone/>
                      </a:pPr>
                      <a:r>
                        <a:rPr lang="fi-FI"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036959228"/>
                  </a:ext>
                </a:extLst>
              </a:tr>
              <a:tr h="534598">
                <a:tc>
                  <a:txBody>
                    <a:bodyPr/>
                    <a:lstStyle/>
                    <a:p>
                      <a:pPr algn="ctr" fontAlgn="ctr">
                        <a:buNone/>
                      </a:pPr>
                      <a:r>
                        <a:rPr lang="fi-FI" sz="1100" b="1" i="0" u="none" strike="noStrike">
                          <a:solidFill>
                            <a:srgbClr val="000000"/>
                          </a:solidFill>
                          <a:effectLst/>
                          <a:latin typeface="Aptos Narrow" panose="020B0004020202020204" pitchFamily="34" charset="0"/>
                        </a:rPr>
                        <a:t>Tammikuu</a:t>
                      </a:r>
                    </a:p>
                  </a:txBody>
                  <a:tcPr marL="7620" marR="7620" marT="7620" marB="0" anchor="ctr">
                    <a:lnL>
                      <a:noFill/>
                    </a:lnL>
                    <a:lnR>
                      <a:noFill/>
                    </a:lnR>
                    <a:lnT>
                      <a:noFill/>
                    </a:lnT>
                    <a:lnB>
                      <a:noFill/>
                    </a:lnB>
                    <a:solidFill>
                      <a:srgbClr val="8ED973"/>
                    </a:solidFill>
                  </a:tcPr>
                </a:tc>
                <a:tc>
                  <a:txBody>
                    <a:bodyPr/>
                    <a:lstStyle/>
                    <a:p>
                      <a:pPr algn="l" fontAlgn="b">
                        <a:buNone/>
                      </a:pPr>
                      <a:r>
                        <a:rPr lang="fi-FI" sz="11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Syysilmoitus Vipussa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4134964694"/>
                  </a:ext>
                </a:extLst>
              </a:tr>
              <a:tr h="285119">
                <a:tc rowSpan="2">
                  <a:txBody>
                    <a:bodyPr/>
                    <a:lstStyle/>
                    <a:p>
                      <a:pPr algn="ctr" fontAlgn="ctr">
                        <a:buNone/>
                      </a:pPr>
                      <a:r>
                        <a:rPr lang="fi-FI" sz="1100" b="1" i="0" u="none" strike="noStrike">
                          <a:solidFill>
                            <a:srgbClr val="000000"/>
                          </a:solidFill>
                          <a:effectLst/>
                          <a:latin typeface="Aptos Narrow" panose="020B0004020202020204" pitchFamily="34" charset="0"/>
                        </a:rPr>
                        <a:t>Helmikuu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5.2.</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tietojen muuttaminen kirjallisella ilmoituksella kuntaan alkaa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666075066"/>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5.2.</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lintupelto- kasvinsuojelu-, valumavesi- ja kiertotalouden edistäminen-toimenpiteiden muuttaminen kirjallisella ilmoituksella kuntaan alkaa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794993773"/>
                  </a:ext>
                </a:extLst>
              </a:tr>
              <a:tr h="285119">
                <a:tc rowSpan="3">
                  <a:txBody>
                    <a:bodyPr/>
                    <a:lstStyle/>
                    <a:p>
                      <a:pPr algn="ctr" fontAlgn="ctr">
                        <a:buNone/>
                      </a:pPr>
                      <a:r>
                        <a:rPr lang="fi-FI" sz="1100" b="1" i="0" u="none" strike="noStrike">
                          <a:solidFill>
                            <a:srgbClr val="000000"/>
                          </a:solidFill>
                          <a:effectLst/>
                          <a:latin typeface="Aptos Narrow" panose="020B0004020202020204" pitchFamily="34" charset="0"/>
                        </a:rPr>
                        <a:t>Maaliskuu</a:t>
                      </a:r>
                    </a:p>
                  </a:txBody>
                  <a:tcPr marL="7620" marR="7620" marT="7620" marB="0" anchor="ctr">
                    <a:lnL>
                      <a:noFill/>
                    </a:lnL>
                    <a:lnR>
                      <a:noFill/>
                    </a:lnR>
                    <a:lnT>
                      <a:noFill/>
                    </a:lnT>
                    <a:lnB>
                      <a:noFill/>
                    </a:lnB>
                    <a:solidFill>
                      <a:srgbClr val="8ED973"/>
                    </a:solidFill>
                  </a:tcPr>
                </a:tc>
                <a:tc>
                  <a:txBody>
                    <a:bodyPr/>
                    <a:lstStyle/>
                    <a:p>
                      <a:pPr algn="r" fontAlgn="b">
                        <a:buNone/>
                      </a:pPr>
                      <a:r>
                        <a:rPr lang="fi-FI" sz="1100" b="0" i="0" u="none" strike="noStrike">
                          <a:solidFill>
                            <a:srgbClr val="000000"/>
                          </a:solidFill>
                          <a:effectLst/>
                          <a:latin typeface="Aptos Narrow" panose="020B0004020202020204" pitchFamily="34" charset="0"/>
                        </a:rPr>
                        <a:t>29.3.</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tietojen muuttaminen kirjallisella ilmoituksella kuntaan päättyy</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169689982"/>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30.3.</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tietojen muuttaminen Vipu-palvelussa alkaa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253653321"/>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31.3.</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kasvipeite säilytettävä tähän saakka, jos lohkolle on haettu ekojärjestelmän talviaikaisen kasvipeitteisyyden tukea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834575217"/>
                  </a:ext>
                </a:extLst>
              </a:tr>
              <a:tr h="285119">
                <a:tc rowSpan="9">
                  <a:txBody>
                    <a:bodyPr/>
                    <a:lstStyle/>
                    <a:p>
                      <a:pPr algn="ctr" fontAlgn="ctr">
                        <a:buNone/>
                      </a:pPr>
                      <a:r>
                        <a:rPr lang="fi-FI" sz="1100" b="1" i="0" u="none" strike="noStrike">
                          <a:solidFill>
                            <a:srgbClr val="000000"/>
                          </a:solidFill>
                          <a:effectLst/>
                          <a:latin typeface="Aptos Narrow" panose="020B0004020202020204" pitchFamily="34" charset="0"/>
                        </a:rPr>
                        <a:t>Huhtikuu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1.4.</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lannan ja lannoitevalmisteiden levittämisen voi aloittaa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080786864"/>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1.4.</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selvityspyyntöihin vastaaminen Vipu-mobiililla kuvaamalla alkaa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640296314"/>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1.4.</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kasvipeitteisiksi ilmoitettujen lohkojen muokkaamisen voi aloittaa, jos on hakenut ekojärjestelmän talviaikainen kasvipeite-tukea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212570543"/>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7.4.</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2026 peruslohkomuutosten teko Vipu-palvelussa alkaa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460791882"/>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16.4.</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lintupelto- kasvinsuojelu-, valumavesi- ja kiertotalouden edistäminen-toimenpiteiden muuttaminen kirjallisella ilmoituksella kuntaan päättyy</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774040760"/>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28.4.</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tietojen muuttaminen Vipu-palvelussa päättyy</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728371957"/>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28.4.</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2026 peltotukihaku aukeaa Vipu-palvelussa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290528705"/>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30.4.</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suorittaa ympäristökorvauksen ilmasto- ja ympäristökoulutus Vipu-palvelussa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661221485"/>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30.4.</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palauttaa ilmasto- ja ympäristösuunnitelma kuntaan</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225151575"/>
                  </a:ext>
                </a:extLst>
              </a:tr>
              <a:tr h="285119">
                <a:tc rowSpan="2">
                  <a:txBody>
                    <a:bodyPr/>
                    <a:lstStyle/>
                    <a:p>
                      <a:pPr algn="ctr" fontAlgn="ctr">
                        <a:buNone/>
                      </a:pPr>
                      <a:r>
                        <a:rPr lang="fi-FI" sz="1100" b="1" i="0" u="none" strike="noStrike">
                          <a:solidFill>
                            <a:srgbClr val="000000"/>
                          </a:solidFill>
                          <a:effectLst/>
                          <a:latin typeface="Aptos Narrow" panose="020B0004020202020204" pitchFamily="34" charset="0"/>
                        </a:rPr>
                        <a:t>Toukokuu</a:t>
                      </a:r>
                    </a:p>
                  </a:txBody>
                  <a:tcPr marL="7620" marR="7620" marT="7620" marB="0" anchor="ctr">
                    <a:lnL>
                      <a:noFill/>
                    </a:lnL>
                    <a:lnR>
                      <a:noFill/>
                    </a:lnR>
                    <a:lnT>
                      <a:noFill/>
                    </a:lnT>
                    <a:lnB>
                      <a:noFill/>
                    </a:lnB>
                    <a:solidFill>
                      <a:srgbClr val="8ED973"/>
                    </a:solidFill>
                  </a:tcPr>
                </a:tc>
                <a:tc>
                  <a:txBody>
                    <a:bodyPr/>
                    <a:lstStyle/>
                    <a:p>
                      <a:pPr algn="r" fontAlgn="b">
                        <a:buNone/>
                      </a:pPr>
                      <a:r>
                        <a:rPr lang="fi-FI" sz="1100" b="0" i="0" u="none" strike="noStrike">
                          <a:solidFill>
                            <a:srgbClr val="000000"/>
                          </a:solidFill>
                          <a:effectLst/>
                          <a:latin typeface="Aptos Narrow" panose="020B0004020202020204" pitchFamily="34" charset="0"/>
                        </a:rPr>
                        <a:t>7.5.</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2025 syysilmoituksen selvityspyyntöihin vastaaminen Vipu-mobiililla kuvaamalla päättyy</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107667612"/>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30.5.</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laatia puutarhakasvien vaihtoehtoisen kasvinsuojelun ennakkosuunnitelma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21085685"/>
                  </a:ext>
                </a:extLst>
              </a:tr>
              <a:tr h="285119">
                <a:tc rowSpan="3">
                  <a:txBody>
                    <a:bodyPr/>
                    <a:lstStyle/>
                    <a:p>
                      <a:pPr algn="ctr" fontAlgn="ctr">
                        <a:buNone/>
                      </a:pPr>
                      <a:r>
                        <a:rPr lang="fi-FI" sz="1100" b="1" i="0" u="none" strike="noStrike">
                          <a:solidFill>
                            <a:srgbClr val="000000"/>
                          </a:solidFill>
                          <a:effectLst/>
                          <a:latin typeface="Aptos Narrow" panose="020B0004020202020204" pitchFamily="34" charset="0"/>
                        </a:rPr>
                        <a:t>Kesäkuu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9.6.</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2026 peltotukien haku Vipu-palvelussa päättyy</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84913825"/>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10.6.</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2026 peltotukien haun muutosaika alkaa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869655163"/>
                  </a:ext>
                </a:extLst>
              </a:tr>
              <a:tr h="285119">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30.6.</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dirty="0">
                          <a:solidFill>
                            <a:srgbClr val="000000"/>
                          </a:solidFill>
                          <a:effectLst/>
                          <a:latin typeface="Aptos Narrow" panose="020B0004020202020204" pitchFamily="34" charset="0"/>
                        </a:rPr>
                        <a:t>viimeinen kylvö- ja istutuspäivä</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62494317"/>
                  </a:ext>
                </a:extLst>
              </a:tr>
            </a:tbl>
          </a:graphicData>
        </a:graphic>
      </p:graphicFrame>
      <p:sp>
        <p:nvSpPr>
          <p:cNvPr id="8" name="Suorakulmio 7">
            <a:extLst>
              <a:ext uri="{FF2B5EF4-FFF2-40B4-BE49-F238E27FC236}">
                <a16:creationId xmlns:a16="http://schemas.microsoft.com/office/drawing/2014/main" id="{63699C51-BFE0-971C-BA25-B51E03B27F97}"/>
              </a:ext>
            </a:extLst>
          </p:cNvPr>
          <p:cNvSpPr/>
          <p:nvPr/>
        </p:nvSpPr>
        <p:spPr>
          <a:xfrm>
            <a:off x="111841" y="2772697"/>
            <a:ext cx="9602430" cy="255638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5654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BEA8-8B5F-E983-2A65-E5806A5FEC55}"/>
            </a:ext>
          </a:extLst>
        </p:cNvPr>
        <p:cNvGrpSpPr/>
        <p:nvPr/>
      </p:nvGrpSpPr>
      <p:grpSpPr>
        <a:xfrm>
          <a:off x="0" y="0"/>
          <a:ext cx="0" cy="0"/>
          <a:chOff x="0" y="0"/>
          <a:chExt cx="0" cy="0"/>
        </a:xfrm>
      </p:grpSpPr>
      <p:graphicFrame>
        <p:nvGraphicFramePr>
          <p:cNvPr id="2" name="Taulukko 1">
            <a:extLst>
              <a:ext uri="{FF2B5EF4-FFF2-40B4-BE49-F238E27FC236}">
                <a16:creationId xmlns:a16="http://schemas.microsoft.com/office/drawing/2014/main" id="{DDEC6B75-FBB2-E931-643E-E8C06AC07182}"/>
              </a:ext>
            </a:extLst>
          </p:cNvPr>
          <p:cNvGraphicFramePr>
            <a:graphicFrameLocks noGrp="1"/>
          </p:cNvGraphicFramePr>
          <p:nvPr>
            <p:extLst>
              <p:ext uri="{D42A27DB-BD31-4B8C-83A1-F6EECF244321}">
                <p14:modId xmlns:p14="http://schemas.microsoft.com/office/powerpoint/2010/main" val="213723603"/>
              </p:ext>
            </p:extLst>
          </p:nvPr>
        </p:nvGraphicFramePr>
        <p:xfrm>
          <a:off x="269158" y="160814"/>
          <a:ext cx="11559048" cy="6534946"/>
        </p:xfrm>
        <a:graphic>
          <a:graphicData uri="http://schemas.openxmlformats.org/drawingml/2006/table">
            <a:tbl>
              <a:tblPr/>
              <a:tblGrid>
                <a:gridCol w="751808">
                  <a:extLst>
                    <a:ext uri="{9D8B030D-6E8A-4147-A177-3AD203B41FA5}">
                      <a16:colId xmlns:a16="http://schemas.microsoft.com/office/drawing/2014/main" val="2303439253"/>
                    </a:ext>
                  </a:extLst>
                </a:gridCol>
                <a:gridCol w="783133">
                  <a:extLst>
                    <a:ext uri="{9D8B030D-6E8A-4147-A177-3AD203B41FA5}">
                      <a16:colId xmlns:a16="http://schemas.microsoft.com/office/drawing/2014/main" val="370395289"/>
                    </a:ext>
                  </a:extLst>
                </a:gridCol>
                <a:gridCol w="10024107">
                  <a:extLst>
                    <a:ext uri="{9D8B030D-6E8A-4147-A177-3AD203B41FA5}">
                      <a16:colId xmlns:a16="http://schemas.microsoft.com/office/drawing/2014/main" val="2153957800"/>
                    </a:ext>
                  </a:extLst>
                </a:gridCol>
              </a:tblGrid>
              <a:tr h="297043">
                <a:tc rowSpan="3">
                  <a:txBody>
                    <a:bodyPr/>
                    <a:lstStyle/>
                    <a:p>
                      <a:pPr algn="ctr" fontAlgn="ctr">
                        <a:buNone/>
                      </a:pPr>
                      <a:r>
                        <a:rPr lang="fi-FI" sz="1100" b="1" i="0" u="none" strike="noStrike">
                          <a:solidFill>
                            <a:srgbClr val="000000"/>
                          </a:solidFill>
                          <a:effectLst/>
                          <a:latin typeface="Aptos Narrow" panose="020B0004020202020204" pitchFamily="34" charset="0"/>
                        </a:rPr>
                        <a:t>Heinäkuu</a:t>
                      </a:r>
                    </a:p>
                  </a:txBody>
                  <a:tcPr marL="7620" marR="7620" marT="7620" marB="0" anchor="ctr">
                    <a:lnL>
                      <a:noFill/>
                    </a:lnL>
                    <a:lnR>
                      <a:noFill/>
                    </a:lnR>
                    <a:lnT>
                      <a:noFill/>
                    </a:lnT>
                    <a:lnB>
                      <a:noFill/>
                    </a:lnB>
                    <a:solidFill>
                      <a:srgbClr val="8ED973"/>
                    </a:solidFill>
                  </a:tcPr>
                </a:tc>
                <a:tc>
                  <a:txBody>
                    <a:bodyPr/>
                    <a:lstStyle/>
                    <a:p>
                      <a:pPr algn="r" fontAlgn="b">
                        <a:buNone/>
                      </a:pPr>
                      <a:r>
                        <a:rPr lang="fi-FI" sz="1100" b="0" i="0" u="none" strike="noStrike">
                          <a:solidFill>
                            <a:srgbClr val="000000"/>
                          </a:solidFill>
                          <a:effectLst/>
                          <a:latin typeface="Aptos Narrow" panose="020B0004020202020204" pitchFamily="34" charset="0"/>
                        </a:rPr>
                        <a:t>15.7.</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vuoden 2026 peltotukihaun selvityspyyntöjen lähettäminen alkaa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922023722"/>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15.7.</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peltovalvonnat alkavat</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444422400"/>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15.7.</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päättää ekojärjestelmän 2. vuoden luonnonhoitonurmen, ja 2. tai 3. vuoden viherlannoitusnurmen, jos kylvää syyskylvöisiä kasveja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308269587"/>
                  </a:ext>
                </a:extLst>
              </a:tr>
              <a:tr h="297043">
                <a:tc rowSpan="4">
                  <a:txBody>
                    <a:bodyPr/>
                    <a:lstStyle/>
                    <a:p>
                      <a:pPr algn="ctr" fontAlgn="ctr">
                        <a:buNone/>
                      </a:pPr>
                      <a:r>
                        <a:rPr lang="fi-FI" sz="1100" b="1" i="0" u="none" strike="noStrike">
                          <a:solidFill>
                            <a:srgbClr val="000000"/>
                          </a:solidFill>
                          <a:effectLst/>
                          <a:latin typeface="Aptos Narrow" panose="020B0004020202020204" pitchFamily="34" charset="0"/>
                        </a:rPr>
                        <a:t>Elokuu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1.8.</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päättää kesannon, jos kylvää syyskylvöisiä kasveja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938098176"/>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1.8.</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aloittaa monimuotoisuuskasvien niiton, jos kukinta on valtaosin ohi. Poikkeus: riistapellon voi niittää myös aiemmin</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767945064"/>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15.8.</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kerääjäkasvin kylvöön</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522043946"/>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31.8.</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tehdä koko tilan hallinnansiirto, täyttää nuorten viljelijöiden koulutusvaatimus ja kylvää välikasvi</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440078209"/>
                  </a:ext>
                </a:extLst>
              </a:tr>
              <a:tr h="297043">
                <a:tc rowSpan="7">
                  <a:txBody>
                    <a:bodyPr/>
                    <a:lstStyle/>
                    <a:p>
                      <a:pPr algn="ctr" fontAlgn="ctr">
                        <a:buNone/>
                      </a:pPr>
                      <a:r>
                        <a:rPr lang="fi-FI" sz="1100" b="1" i="0" u="none" strike="noStrike">
                          <a:solidFill>
                            <a:srgbClr val="000000"/>
                          </a:solidFill>
                          <a:effectLst/>
                          <a:latin typeface="Aptos Narrow" panose="020B0004020202020204" pitchFamily="34" charset="0"/>
                        </a:rPr>
                        <a:t>Syyskuu</a:t>
                      </a:r>
                    </a:p>
                  </a:txBody>
                  <a:tcPr marL="7620" marR="7620" marT="7620" marB="0" anchor="ctr">
                    <a:lnL>
                      <a:noFill/>
                    </a:lnL>
                    <a:lnR>
                      <a:noFill/>
                    </a:lnR>
                    <a:lnT>
                      <a:noFill/>
                    </a:lnT>
                    <a:lnB>
                      <a:noFill/>
                    </a:lnB>
                    <a:solidFill>
                      <a:srgbClr val="8ED973"/>
                    </a:solidFill>
                  </a:tcPr>
                </a:tc>
                <a:tc>
                  <a:txBody>
                    <a:bodyPr/>
                    <a:lstStyle/>
                    <a:p>
                      <a:pPr algn="r" fontAlgn="b">
                        <a:buNone/>
                      </a:pPr>
                      <a:r>
                        <a:rPr lang="fi-FI" sz="1100" b="0" i="0" u="none" strike="noStrike">
                          <a:solidFill>
                            <a:srgbClr val="000000"/>
                          </a:solidFill>
                          <a:effectLst/>
                          <a:latin typeface="Aptos Narrow" panose="020B0004020202020204" pitchFamily="34" charset="0"/>
                        </a:rPr>
                        <a:t>1.9.</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päättää kesannot, luonnonhoitonurmet ja viherlannoitusnurmet muokkaamalla tai kasvinsuojeluaineilla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887185130"/>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päättää kerääjäkasvin kasvinsuojeluaineilla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2026329237"/>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voi levittää lantaa lohkoille vain sijoittamalla, jos pelto on talven yli kasvipeitteisenä</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890762562"/>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monimuotoisuuskasvien säilytysaika päättyy</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2761363240"/>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ottaa kuva niitosta, laidunnuksesta, muokkauksesta tai sadonkorjuusta, jos lohkolta on lähetetty selvityspyyntö</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575399389"/>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niittää tai laiduntaa nurmet ja kesannot (ei koske siementuotantonurmia tai keväällä perustettuja nurmia)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822528650"/>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korjata suojavyöhykkeiden ja turvepeltojen nurmien sato</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676206040"/>
                  </a:ext>
                </a:extLst>
              </a:tr>
              <a:tr h="297043">
                <a:tc rowSpan="5">
                  <a:txBody>
                    <a:bodyPr/>
                    <a:lstStyle/>
                    <a:p>
                      <a:pPr algn="ctr" fontAlgn="ctr">
                        <a:buNone/>
                      </a:pPr>
                      <a:r>
                        <a:rPr lang="fi-FI" sz="1100" b="1" i="0" u="none" strike="noStrike">
                          <a:solidFill>
                            <a:srgbClr val="000000"/>
                          </a:solidFill>
                          <a:effectLst/>
                          <a:latin typeface="Aptos Narrow" panose="020B0004020202020204" pitchFamily="34" charset="0"/>
                        </a:rPr>
                        <a:t>Lokakuu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1.10.</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alkaen saa muokata kerääjäkasvin</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1252026149"/>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1.10.</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muuttaa peltotukien hakemusta tai perua hakemus</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862273260"/>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13.10.</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vastata Vipu-mobiilin kesän 2026 selvityspyyntöön</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4039542075"/>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31.10.</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talviaikaisen kasvipeitteisyyden säilytysaika alkaa</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77802826"/>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31.10.</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lannanlevityspäivä ilman poikkeuslupaa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038634727"/>
                  </a:ext>
                </a:extLst>
              </a:tr>
              <a:tr h="297043">
                <a:tc rowSpan="2">
                  <a:txBody>
                    <a:bodyPr/>
                    <a:lstStyle/>
                    <a:p>
                      <a:pPr algn="ctr" fontAlgn="ctr">
                        <a:buNone/>
                      </a:pPr>
                      <a:r>
                        <a:rPr lang="fi-FI" sz="1100" b="1" i="0" u="none" strike="noStrike">
                          <a:solidFill>
                            <a:srgbClr val="000000"/>
                          </a:solidFill>
                          <a:effectLst/>
                          <a:latin typeface="Aptos Narrow" panose="020B0004020202020204" pitchFamily="34" charset="0"/>
                        </a:rPr>
                        <a:t>Marraskuu</a:t>
                      </a:r>
                    </a:p>
                  </a:txBody>
                  <a:tcPr marL="7620" marR="7620" marT="7620" marB="0" anchor="ctr">
                    <a:lnL>
                      <a:noFill/>
                    </a:lnL>
                    <a:lnR>
                      <a:noFill/>
                    </a:lnR>
                    <a:lnT>
                      <a:noFill/>
                    </a:lnT>
                    <a:lnB>
                      <a:noFill/>
                    </a:lnB>
                    <a:solidFill>
                      <a:srgbClr val="8ED973"/>
                    </a:solidFill>
                  </a:tcPr>
                </a:tc>
                <a:tc>
                  <a:txBody>
                    <a:bodyPr/>
                    <a:lstStyle/>
                    <a:p>
                      <a:pPr algn="r" fontAlgn="b">
                        <a:buNone/>
                      </a:pPr>
                      <a:r>
                        <a:rPr lang="fi-FI" sz="1100" b="0" i="0" u="none" strike="noStrike">
                          <a:solidFill>
                            <a:srgbClr val="000000"/>
                          </a:solidFill>
                          <a:effectLst/>
                          <a:latin typeface="Aptos Narrow" panose="020B0004020202020204" pitchFamily="34" charset="0"/>
                        </a:rPr>
                        <a:t>30.11.</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päivä teettää ympäristökorvauksen maaperänseuranta-analyysit</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06782995"/>
                  </a:ext>
                </a:extLst>
              </a:tr>
              <a:tr h="297043">
                <a:tc vMerge="1">
                  <a:txBody>
                    <a:bodyPr/>
                    <a:lstStyle/>
                    <a:p>
                      <a:endParaRPr lang="fi-FI"/>
                    </a:p>
                  </a:txBody>
                  <a:tcPr/>
                </a:tc>
                <a:tc>
                  <a:txBody>
                    <a:bodyPr/>
                    <a:lstStyle/>
                    <a:p>
                      <a:pPr algn="r" fontAlgn="b">
                        <a:buNone/>
                      </a:pPr>
                      <a:r>
                        <a:rPr lang="fi-FI" sz="1100" b="0" i="0" u="none" strike="noStrike">
                          <a:solidFill>
                            <a:srgbClr val="000000"/>
                          </a:solidFill>
                          <a:effectLst/>
                          <a:latin typeface="Aptos Narrow" panose="020B0004020202020204" pitchFamily="34" charset="0"/>
                        </a:rPr>
                        <a:t>30.11.</a:t>
                      </a:r>
                    </a:p>
                  </a:txBody>
                  <a:tcPr marL="7620" marR="7620" marT="7620" marB="0" anchor="b">
                    <a:lnL>
                      <a:noFill/>
                    </a:lnL>
                    <a:lnR>
                      <a:noFill/>
                    </a:lnR>
                    <a:lnT>
                      <a:noFill/>
                    </a:lnT>
                    <a:lnB>
                      <a:noFill/>
                    </a:lnB>
                    <a:solidFill>
                      <a:srgbClr val="DAF2D0"/>
                    </a:solidFill>
                  </a:tcPr>
                </a:tc>
                <a:tc>
                  <a:txBody>
                    <a:bodyPr/>
                    <a:lstStyle/>
                    <a:p>
                      <a:pPr algn="l" fontAlgn="b">
                        <a:buNone/>
                      </a:pPr>
                      <a:r>
                        <a:rPr lang="fi-FI" sz="1100" b="0" i="0" u="none" strike="noStrike">
                          <a:solidFill>
                            <a:srgbClr val="000000"/>
                          </a:solidFill>
                          <a:effectLst/>
                          <a:latin typeface="Aptos Narrow" panose="020B0004020202020204" pitchFamily="34" charset="0"/>
                        </a:rPr>
                        <a:t>viimeinen lannanlevityspäivä poikkeusluvalla</a:t>
                      </a:r>
                    </a:p>
                  </a:txBody>
                  <a:tcPr marL="7620" marR="7620" marT="7620" marB="0" anchor="b">
                    <a:lnL>
                      <a:noFill/>
                    </a:lnL>
                    <a:lnR>
                      <a:noFill/>
                    </a:lnR>
                    <a:lnT>
                      <a:noFill/>
                    </a:lnT>
                    <a:lnB>
                      <a:noFill/>
                    </a:lnB>
                    <a:solidFill>
                      <a:srgbClr val="DAF2D0"/>
                    </a:solidFill>
                  </a:tcPr>
                </a:tc>
                <a:extLst>
                  <a:ext uri="{0D108BD9-81ED-4DB2-BD59-A6C34878D82A}">
                    <a16:rowId xmlns:a16="http://schemas.microsoft.com/office/drawing/2014/main" val="3625284538"/>
                  </a:ext>
                </a:extLst>
              </a:tr>
              <a:tr h="297043">
                <a:tc>
                  <a:txBody>
                    <a:bodyPr/>
                    <a:lstStyle/>
                    <a:p>
                      <a:pPr algn="ctr" fontAlgn="ctr">
                        <a:buNone/>
                      </a:pPr>
                      <a:r>
                        <a:rPr lang="fi-FI" sz="1100" b="1" i="0" u="none" strike="noStrike">
                          <a:solidFill>
                            <a:srgbClr val="000000"/>
                          </a:solidFill>
                          <a:effectLst/>
                          <a:latin typeface="Aptos Narrow" panose="020B0004020202020204" pitchFamily="34" charset="0"/>
                        </a:rPr>
                        <a:t>Joulukuu</a:t>
                      </a:r>
                    </a:p>
                  </a:txBody>
                  <a:tcPr marL="7620" marR="7620" marT="7620" marB="0" anchor="ctr">
                    <a:lnL>
                      <a:noFill/>
                    </a:lnL>
                    <a:lnR>
                      <a:noFill/>
                    </a:lnR>
                    <a:lnT>
                      <a:noFill/>
                    </a:lnT>
                    <a:lnB>
                      <a:noFill/>
                    </a:lnB>
                    <a:solidFill>
                      <a:srgbClr val="B5E6A2"/>
                    </a:solidFill>
                  </a:tcPr>
                </a:tc>
                <a:tc>
                  <a:txBody>
                    <a:bodyPr/>
                    <a:lstStyle/>
                    <a:p>
                      <a:pPr algn="r" fontAlgn="b">
                        <a:buNone/>
                      </a:pPr>
                      <a:r>
                        <a:rPr lang="fi-FI" sz="1100" b="0" i="0" u="none" strike="noStrike">
                          <a:solidFill>
                            <a:srgbClr val="000000"/>
                          </a:solidFill>
                          <a:effectLst/>
                          <a:latin typeface="Aptos Narrow" panose="020B0004020202020204" pitchFamily="34" charset="0"/>
                        </a:rPr>
                        <a:t>31.12.</a:t>
                      </a:r>
                    </a:p>
                  </a:txBody>
                  <a:tcPr marL="7620" marR="7620" marT="7620" marB="0" anchor="b">
                    <a:lnL>
                      <a:noFill/>
                    </a:lnL>
                    <a:lnR>
                      <a:noFill/>
                    </a:lnR>
                    <a:lnT>
                      <a:noFill/>
                    </a:lnT>
                    <a:lnB>
                      <a:noFill/>
                    </a:lnB>
                    <a:solidFill>
                      <a:srgbClr val="FFFFFF"/>
                    </a:solidFill>
                  </a:tcPr>
                </a:tc>
                <a:tc>
                  <a:txBody>
                    <a:bodyPr/>
                    <a:lstStyle/>
                    <a:p>
                      <a:pPr algn="l" fontAlgn="b">
                        <a:buNone/>
                      </a:pPr>
                      <a:r>
                        <a:rPr lang="fi-FI" sz="1100" b="0" i="0" u="none" strike="noStrike" dirty="0">
                          <a:solidFill>
                            <a:srgbClr val="000000"/>
                          </a:solidFill>
                          <a:effectLst/>
                          <a:latin typeface="Aptos Narrow" panose="020B0004020202020204" pitchFamily="34" charset="0"/>
                        </a:rPr>
                        <a:t>ehdollisuuden talviaikaisen kasvipeitteisyyden säilytysajan viimeinen päivä</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839299187"/>
                  </a:ext>
                </a:extLst>
              </a:tr>
            </a:tbl>
          </a:graphicData>
        </a:graphic>
      </p:graphicFrame>
    </p:spTree>
    <p:extLst>
      <p:ext uri="{BB962C8B-B14F-4D97-AF65-F5344CB8AC3E}">
        <p14:creationId xmlns:p14="http://schemas.microsoft.com/office/powerpoint/2010/main" val="3557772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281E6B2A-21F5-D1F7-6021-2E6A05BC7AA9}"/>
              </a:ext>
            </a:extLst>
          </p:cNvPr>
          <p:cNvSpPr>
            <a:spLocks noGrp="1"/>
          </p:cNvSpPr>
          <p:nvPr>
            <p:ph type="sldNum" sz="quarter" idx="12"/>
          </p:nvPr>
        </p:nvSpPr>
        <p:spPr/>
        <p:txBody>
          <a:bodyPr/>
          <a:lstStyle/>
          <a:p>
            <a:fld id="{7A9E80BB-C0DF-4F1B-8821-E3FD53412EFF}" type="slidenum">
              <a:rPr lang="fi-FI" smtClean="0"/>
              <a:pPr/>
              <a:t>44</a:t>
            </a:fld>
            <a:endParaRPr lang="fi-FI" dirty="0"/>
          </a:p>
        </p:txBody>
      </p:sp>
      <p:pic>
        <p:nvPicPr>
          <p:cNvPr id="15" name="Kuva 14">
            <a:extLst>
              <a:ext uri="{FF2B5EF4-FFF2-40B4-BE49-F238E27FC236}">
                <a16:creationId xmlns:a16="http://schemas.microsoft.com/office/drawing/2014/main" id="{97B0862D-7603-25E8-5C43-2E4AE684385D}"/>
              </a:ext>
            </a:extLst>
          </p:cNvPr>
          <p:cNvPicPr>
            <a:picLocks noChangeAspect="1"/>
          </p:cNvPicPr>
          <p:nvPr/>
        </p:nvPicPr>
        <p:blipFill>
          <a:blip r:embed="rId3"/>
          <a:stretch>
            <a:fillRect/>
          </a:stretch>
        </p:blipFill>
        <p:spPr>
          <a:xfrm>
            <a:off x="255147" y="136899"/>
            <a:ext cx="10857352" cy="6598198"/>
          </a:xfrm>
          <a:prstGeom prst="rect">
            <a:avLst/>
          </a:prstGeom>
        </p:spPr>
      </p:pic>
    </p:spTree>
    <p:extLst>
      <p:ext uri="{BB962C8B-B14F-4D97-AF65-F5344CB8AC3E}">
        <p14:creationId xmlns:p14="http://schemas.microsoft.com/office/powerpoint/2010/main" val="1593951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F45177D-FA04-6439-C922-277337CD2ED4}"/>
              </a:ext>
            </a:extLst>
          </p:cNvPr>
          <p:cNvSpPr>
            <a:spLocks noGrp="1"/>
          </p:cNvSpPr>
          <p:nvPr>
            <p:ph sz="quarter" idx="15"/>
          </p:nvPr>
        </p:nvSpPr>
        <p:spPr/>
        <p:txBody>
          <a:bodyPr/>
          <a:lstStyle/>
          <a:p>
            <a:pPr marL="342900" indent="-342900">
              <a:buFont typeface="Arial" panose="020B0604020202020204" pitchFamily="34" charset="0"/>
              <a:buChar char="•"/>
            </a:pPr>
            <a:r>
              <a:rPr lang="fi-FI" sz="1800" dirty="0"/>
              <a:t>Satelliittiseuranta ei ole reaaliaikaista, vaan havainnot tulevat viiveellä. </a:t>
            </a:r>
          </a:p>
          <a:p>
            <a:pPr marL="285750" indent="-285750">
              <a:buFont typeface="Arial" panose="020B0604020202020204" pitchFamily="34" charset="0"/>
              <a:buChar char="•"/>
            </a:pPr>
            <a:r>
              <a:rPr lang="fi-FI" sz="1800" dirty="0"/>
              <a:t>Tästä seuraa ongelmia tiukkojen päivämäärävaatimusten osalta, sillä satelliittiseurannalla ei voi saada päiväkohtaisia havaintoja.</a:t>
            </a:r>
          </a:p>
          <a:p>
            <a:pPr marL="285750" indent="-285750">
              <a:buFont typeface="Arial" panose="020B0604020202020204" pitchFamily="34" charset="0"/>
              <a:buChar char="•"/>
            </a:pPr>
            <a:r>
              <a:rPr lang="fi-FI" sz="1800" dirty="0"/>
              <a:t>Seuranta ei 100 % tarkkaa: esimerkiksi runsas pilvisyys voi selittää, miksi toimenpidettä ei välttämättä havaita</a:t>
            </a:r>
          </a:p>
          <a:p>
            <a:pPr marL="285750" indent="-285750">
              <a:buFont typeface="Arial" panose="020B0604020202020204" pitchFamily="34" charset="0"/>
              <a:buChar char="•"/>
            </a:pPr>
            <a:r>
              <a:rPr lang="fi-FI" sz="1800" dirty="0"/>
              <a:t>Ehdollisuuden selvityspyynnöt lähtevät jos 33 % kasvipeitteisyysvaatimus alittuu tilakohtaisesti satelliittiseurannan perusteella </a:t>
            </a:r>
          </a:p>
          <a:p>
            <a:pPr marL="285750" indent="-285750">
              <a:buFont typeface="Arial" panose="020B0604020202020204" pitchFamily="34" charset="0"/>
              <a:buChar char="•"/>
            </a:pPr>
            <a:r>
              <a:rPr lang="fi-FI" sz="1800" dirty="0"/>
              <a:t>Jos raja alittuu: selvityspyynnöt lähtevät kaikille lohkoille, joilla kasvipeitettä ei ole havaittu </a:t>
            </a:r>
          </a:p>
          <a:p>
            <a:pPr marL="285750" indent="-285750">
              <a:buFont typeface="Arial" panose="020B0604020202020204" pitchFamily="34" charset="0"/>
              <a:buChar char="•"/>
            </a:pPr>
            <a:r>
              <a:rPr lang="fi-FI" sz="1800" dirty="0"/>
              <a:t>Vastaa kaikkiin tulleisiin selvityspyyntöihin </a:t>
            </a:r>
          </a:p>
          <a:p>
            <a:pPr marL="285750" indent="-285750">
              <a:buFont typeface="Arial" panose="020B0604020202020204" pitchFamily="34" charset="0"/>
              <a:buChar char="•"/>
            </a:pPr>
            <a:r>
              <a:rPr lang="fi-FI" sz="1800" dirty="0"/>
              <a:t>Ekojärjestelmätuessa enää yksi kasvipeitteisyyden säilyttämisaika 31.3. saakka </a:t>
            </a:r>
          </a:p>
          <a:p>
            <a:pPr marL="285750" indent="-285750">
              <a:buFont typeface="Arial" panose="020B0604020202020204" pitchFamily="34" charset="0"/>
              <a:buChar char="•"/>
            </a:pPr>
            <a:r>
              <a:rPr lang="fi-FI" sz="1800" dirty="0"/>
              <a:t>Muutosaika (28.4 asti) on selvityspyyntöjen vastausaikaa (7.5. asti) lyhyempi </a:t>
            </a:r>
          </a:p>
          <a:p>
            <a:pPr marL="285750" indent="-285750">
              <a:buFont typeface="Arial" panose="020B0604020202020204" pitchFamily="34" charset="0"/>
              <a:buChar char="•"/>
            </a:pPr>
            <a:r>
              <a:rPr lang="fi-FI" sz="1800" dirty="0"/>
              <a:t>Saat tiedon jos tilanne lohkolla ei ole muutoksen jälkeen kunnossa </a:t>
            </a:r>
          </a:p>
          <a:p>
            <a:pPr marL="285750" indent="-285750">
              <a:buFont typeface="Arial" panose="020B0604020202020204" pitchFamily="34" charset="0"/>
              <a:buChar char="•"/>
            </a:pPr>
            <a:r>
              <a:rPr lang="fi-FI" sz="1800" dirty="0"/>
              <a:t>Voit vielä saada selvityspyynnön muutoksesta ja reagoida vastaamalla kuvalla selvityspyyntöön</a:t>
            </a:r>
          </a:p>
          <a:p>
            <a:endParaRPr lang="fi-FI" dirty="0"/>
          </a:p>
          <a:p>
            <a:endParaRPr lang="fi-FI" dirty="0"/>
          </a:p>
        </p:txBody>
      </p:sp>
      <p:sp>
        <p:nvSpPr>
          <p:cNvPr id="4" name="Otsikko 3">
            <a:extLst>
              <a:ext uri="{FF2B5EF4-FFF2-40B4-BE49-F238E27FC236}">
                <a16:creationId xmlns:a16="http://schemas.microsoft.com/office/drawing/2014/main" id="{1D8A7E46-D0E0-23DA-7763-3A71FAB1021A}"/>
              </a:ext>
            </a:extLst>
          </p:cNvPr>
          <p:cNvSpPr>
            <a:spLocks noGrp="1"/>
          </p:cNvSpPr>
          <p:nvPr>
            <p:ph type="title"/>
          </p:nvPr>
        </p:nvSpPr>
        <p:spPr/>
        <p:txBody>
          <a:bodyPr/>
          <a:lstStyle/>
          <a:p>
            <a:r>
              <a:rPr lang="fi-FI" dirty="0"/>
              <a:t>Kevään selvityspyynnöt</a:t>
            </a:r>
          </a:p>
        </p:txBody>
      </p:sp>
    </p:spTree>
    <p:extLst>
      <p:ext uri="{BB962C8B-B14F-4D97-AF65-F5344CB8AC3E}">
        <p14:creationId xmlns:p14="http://schemas.microsoft.com/office/powerpoint/2010/main" val="576420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6A994EC5-7EE3-B47E-EE75-D38E51359482}"/>
              </a:ext>
            </a:extLst>
          </p:cNvPr>
          <p:cNvSpPr>
            <a:spLocks noGrp="1"/>
          </p:cNvSpPr>
          <p:nvPr>
            <p:ph type="sldNum" sz="quarter" idx="12"/>
          </p:nvPr>
        </p:nvSpPr>
        <p:spPr/>
        <p:txBody>
          <a:bodyPr/>
          <a:lstStyle/>
          <a:p>
            <a:fld id="{7A9E80BB-C0DF-4F1B-8821-E3FD53412EFF}" type="slidenum">
              <a:rPr lang="fi-FI" smtClean="0"/>
              <a:pPr/>
              <a:t>46</a:t>
            </a:fld>
            <a:endParaRPr lang="fi-FI" dirty="0"/>
          </a:p>
        </p:txBody>
      </p:sp>
      <p:pic>
        <p:nvPicPr>
          <p:cNvPr id="6" name="Kuva 5">
            <a:extLst>
              <a:ext uri="{FF2B5EF4-FFF2-40B4-BE49-F238E27FC236}">
                <a16:creationId xmlns:a16="http://schemas.microsoft.com/office/drawing/2014/main" id="{9B0ACEF6-ECA2-6D50-9795-F04DD1EBEF68}"/>
              </a:ext>
            </a:extLst>
          </p:cNvPr>
          <p:cNvPicPr>
            <a:picLocks noChangeAspect="1"/>
          </p:cNvPicPr>
          <p:nvPr/>
        </p:nvPicPr>
        <p:blipFill>
          <a:blip r:embed="rId2"/>
          <a:stretch>
            <a:fillRect/>
          </a:stretch>
        </p:blipFill>
        <p:spPr>
          <a:xfrm>
            <a:off x="0" y="0"/>
            <a:ext cx="11958128" cy="6614160"/>
          </a:xfrm>
          <a:prstGeom prst="rect">
            <a:avLst/>
          </a:prstGeom>
        </p:spPr>
      </p:pic>
    </p:spTree>
    <p:extLst>
      <p:ext uri="{BB962C8B-B14F-4D97-AF65-F5344CB8AC3E}">
        <p14:creationId xmlns:p14="http://schemas.microsoft.com/office/powerpoint/2010/main" val="711017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7651C48-DC7D-9E88-2EC0-6CDD56D4C0FF}"/>
              </a:ext>
            </a:extLst>
          </p:cNvPr>
          <p:cNvSpPr>
            <a:spLocks noGrp="1"/>
          </p:cNvSpPr>
          <p:nvPr>
            <p:ph type="body" sz="quarter" idx="16"/>
          </p:nvPr>
        </p:nvSpPr>
        <p:spPr>
          <a:xfrm>
            <a:off x="653143" y="1608075"/>
            <a:ext cx="5508760" cy="3822611"/>
          </a:xfrm>
        </p:spPr>
        <p:txBody>
          <a:bodyPr/>
          <a:lstStyle/>
          <a:p>
            <a:pPr marL="285750" indent="-285750">
              <a:buFont typeface="Arial" panose="020B0604020202020204" pitchFamily="34" charset="0"/>
              <a:buChar char="•"/>
            </a:pPr>
            <a:r>
              <a:rPr lang="fi-FI" sz="1800" dirty="0"/>
              <a:t>Selvityspyyntöihin vastaaminen mahdollista kasvipeitteen säilyttämisajasta riippuen 1.1.–7.5.</a:t>
            </a:r>
          </a:p>
          <a:p>
            <a:r>
              <a:rPr lang="fi-FI" sz="1800" dirty="0"/>
              <a:t>• Lohkolle voi tulla kaksi selvityspyyntöä: yksi ehdollisuudesta ja yksi ekojärjestelmätuesta.</a:t>
            </a:r>
          </a:p>
          <a:p>
            <a:r>
              <a:rPr lang="fi-FI" sz="1800" dirty="0"/>
              <a:t>• Selvityspyynnöt lähetetään samalla kertaa maaliskuun lopulla.</a:t>
            </a:r>
          </a:p>
          <a:p>
            <a:r>
              <a:rPr lang="fi-FI" sz="1800" dirty="0"/>
              <a:t>• Vastaa kumpaankin selvityspyyntöön .</a:t>
            </a:r>
          </a:p>
          <a:p>
            <a:r>
              <a:rPr lang="fi-FI" sz="1800" dirty="0"/>
              <a:t>• Uudesta selvityspyynnöstä tiedotetaan tekstiviestillä</a:t>
            </a:r>
          </a:p>
          <a:p>
            <a:r>
              <a:rPr lang="fi-FI" sz="1800" dirty="0"/>
              <a:t>• Seuraa Vipu-mobiilin ohjeita.</a:t>
            </a:r>
          </a:p>
        </p:txBody>
      </p:sp>
      <p:sp>
        <p:nvSpPr>
          <p:cNvPr id="3" name="Dian numeron paikkamerkki 2">
            <a:extLst>
              <a:ext uri="{FF2B5EF4-FFF2-40B4-BE49-F238E27FC236}">
                <a16:creationId xmlns:a16="http://schemas.microsoft.com/office/drawing/2014/main" id="{1872E3D3-6DCB-5CFB-18F3-CD0EDABB9266}"/>
              </a:ext>
            </a:extLst>
          </p:cNvPr>
          <p:cNvSpPr>
            <a:spLocks noGrp="1"/>
          </p:cNvSpPr>
          <p:nvPr>
            <p:ph type="sldNum" sz="quarter" idx="12"/>
          </p:nvPr>
        </p:nvSpPr>
        <p:spPr/>
        <p:txBody>
          <a:bodyPr/>
          <a:lstStyle/>
          <a:p>
            <a:fld id="{7A9E80BB-C0DF-4F1B-8821-E3FD53412EFF}" type="slidenum">
              <a:rPr lang="fi-FI" smtClean="0"/>
              <a:pPr/>
              <a:t>47</a:t>
            </a:fld>
            <a:endParaRPr lang="fi-FI" dirty="0"/>
          </a:p>
        </p:txBody>
      </p:sp>
      <p:sp>
        <p:nvSpPr>
          <p:cNvPr id="5" name="Tekstin paikkamerkki 4">
            <a:extLst>
              <a:ext uri="{FF2B5EF4-FFF2-40B4-BE49-F238E27FC236}">
                <a16:creationId xmlns:a16="http://schemas.microsoft.com/office/drawing/2014/main" id="{D45A5578-A9C5-1827-42E6-EFB717318DA8}"/>
              </a:ext>
            </a:extLst>
          </p:cNvPr>
          <p:cNvSpPr>
            <a:spLocks noGrp="1"/>
          </p:cNvSpPr>
          <p:nvPr>
            <p:ph type="body" sz="quarter" idx="18"/>
          </p:nvPr>
        </p:nvSpPr>
        <p:spPr>
          <a:xfrm>
            <a:off x="653143" y="843506"/>
            <a:ext cx="5508760" cy="764569"/>
          </a:xfrm>
        </p:spPr>
        <p:txBody>
          <a:bodyPr/>
          <a:lstStyle/>
          <a:p>
            <a:r>
              <a:rPr lang="fi-FI" dirty="0"/>
              <a:t>Selvityspyynnöt ja niihin vastaaminen</a:t>
            </a:r>
          </a:p>
        </p:txBody>
      </p:sp>
      <p:sp>
        <p:nvSpPr>
          <p:cNvPr id="4" name="Otsikko 3">
            <a:extLst>
              <a:ext uri="{FF2B5EF4-FFF2-40B4-BE49-F238E27FC236}">
                <a16:creationId xmlns:a16="http://schemas.microsoft.com/office/drawing/2014/main" id="{C3A92091-615A-439A-3BAA-BC49A5EF6DAF}"/>
              </a:ext>
            </a:extLst>
          </p:cNvPr>
          <p:cNvSpPr>
            <a:spLocks noGrp="1"/>
          </p:cNvSpPr>
          <p:nvPr>
            <p:ph type="title"/>
          </p:nvPr>
        </p:nvSpPr>
        <p:spPr>
          <a:xfrm>
            <a:off x="653143" y="-20860"/>
            <a:ext cx="11255828" cy="1002287"/>
          </a:xfrm>
        </p:spPr>
        <p:txBody>
          <a:bodyPr/>
          <a:lstStyle/>
          <a:p>
            <a:r>
              <a:rPr lang="fi-FI" dirty="0"/>
              <a:t>Syysilmoituksen muutosvaihe</a:t>
            </a:r>
          </a:p>
        </p:txBody>
      </p:sp>
      <p:sp>
        <p:nvSpPr>
          <p:cNvPr id="8" name="Tekstin paikkamerkki 7">
            <a:extLst>
              <a:ext uri="{FF2B5EF4-FFF2-40B4-BE49-F238E27FC236}">
                <a16:creationId xmlns:a16="http://schemas.microsoft.com/office/drawing/2014/main" id="{B8C62C5D-3583-6B7F-FD00-D177559A1392}"/>
              </a:ext>
            </a:extLst>
          </p:cNvPr>
          <p:cNvSpPr>
            <a:spLocks noGrp="1"/>
          </p:cNvSpPr>
          <p:nvPr>
            <p:ph type="body" sz="quarter" idx="19"/>
          </p:nvPr>
        </p:nvSpPr>
        <p:spPr>
          <a:xfrm>
            <a:off x="6400211" y="1411431"/>
            <a:ext cx="5508760" cy="3822611"/>
          </a:xfrm>
        </p:spPr>
        <p:txBody>
          <a:bodyPr/>
          <a:lstStyle/>
          <a:p>
            <a:endParaRPr lang="fi-FI" dirty="0"/>
          </a:p>
          <a:p>
            <a:r>
              <a:rPr lang="fi-FI" dirty="0"/>
              <a:t>• </a:t>
            </a:r>
            <a:r>
              <a:rPr lang="fi-FI" sz="1800" dirty="0"/>
              <a:t>Odota lumen sulamista, kasvipeitteisyys on pystyttävä toteamaan kuvalta.</a:t>
            </a:r>
          </a:p>
          <a:p>
            <a:r>
              <a:rPr lang="fi-FI" sz="1800" dirty="0"/>
              <a:t>• Ota ja lähetä hyvä kuva lohkolta (kuva on tarkka, ei alaspäin otettuja kuvia)</a:t>
            </a:r>
          </a:p>
          <a:p>
            <a:r>
              <a:rPr lang="fi-FI" sz="1800" dirty="0"/>
              <a:t>• Näin vältät uuden kuvauspyynnön</a:t>
            </a:r>
          </a:p>
          <a:p>
            <a:endParaRPr lang="fi-FI" dirty="0"/>
          </a:p>
        </p:txBody>
      </p:sp>
      <p:sp>
        <p:nvSpPr>
          <p:cNvPr id="9" name="Tekstin paikkamerkki 8">
            <a:extLst>
              <a:ext uri="{FF2B5EF4-FFF2-40B4-BE49-F238E27FC236}">
                <a16:creationId xmlns:a16="http://schemas.microsoft.com/office/drawing/2014/main" id="{C3B0F775-B635-52DE-5286-C6EC4A5A0C04}"/>
              </a:ext>
            </a:extLst>
          </p:cNvPr>
          <p:cNvSpPr>
            <a:spLocks noGrp="1"/>
          </p:cNvSpPr>
          <p:nvPr>
            <p:ph type="body" sz="quarter" idx="20"/>
          </p:nvPr>
        </p:nvSpPr>
        <p:spPr>
          <a:xfrm>
            <a:off x="6281057" y="1411431"/>
            <a:ext cx="5508760" cy="764569"/>
          </a:xfrm>
        </p:spPr>
        <p:txBody>
          <a:bodyPr/>
          <a:lstStyle/>
          <a:p>
            <a:r>
              <a:rPr lang="fi-FI" dirty="0"/>
              <a:t>Vastaamisella ei ole kiire</a:t>
            </a:r>
          </a:p>
        </p:txBody>
      </p:sp>
    </p:spTree>
    <p:extLst>
      <p:ext uri="{BB962C8B-B14F-4D97-AF65-F5344CB8AC3E}">
        <p14:creationId xmlns:p14="http://schemas.microsoft.com/office/powerpoint/2010/main" val="1974034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CF199305-C317-400E-5A25-933ADF601ECD}"/>
              </a:ext>
            </a:extLst>
          </p:cNvPr>
          <p:cNvSpPr>
            <a:spLocks noGrp="1"/>
          </p:cNvSpPr>
          <p:nvPr>
            <p:ph sz="quarter" idx="15"/>
          </p:nvPr>
        </p:nvSpPr>
        <p:spPr/>
        <p:txBody>
          <a:bodyPr/>
          <a:lstStyle/>
          <a:p>
            <a:r>
              <a:rPr lang="fi-FI" dirty="0"/>
              <a:t>• Muutosaikana voit korjata syysilmoituksen tietoja, jos huomaat virheen</a:t>
            </a:r>
          </a:p>
          <a:p>
            <a:r>
              <a:rPr lang="fi-FI" dirty="0"/>
              <a:t>syysilmoituksen täyttämisessä.</a:t>
            </a:r>
          </a:p>
          <a:p>
            <a:r>
              <a:rPr lang="fi-FI" dirty="0"/>
              <a:t>• Kasvipeitealoja ja -tietoja voi korjata tai perua lohkolta ekojärjestelmätuen</a:t>
            </a:r>
          </a:p>
          <a:p>
            <a:r>
              <a:rPr lang="fi-FI" dirty="0"/>
              <a:t>talviaikainen kasvipeite-toimenpiteen:</a:t>
            </a:r>
          </a:p>
          <a:p>
            <a:r>
              <a:rPr lang="fi-FI" dirty="0"/>
              <a:t>• 5.2.–29.3.2026 kirjallisella vapaamuotoisella ilmoituksella kuntaan.</a:t>
            </a:r>
          </a:p>
          <a:p>
            <a:r>
              <a:rPr lang="fi-FI" dirty="0"/>
              <a:t>• 30.3.–28.4.2026 Vipu-palvelussa.</a:t>
            </a:r>
          </a:p>
          <a:p>
            <a:r>
              <a:rPr lang="fi-FI" dirty="0"/>
              <a:t>• Valumavedet-, lintupellot-, kiertotalouden edistäminen- ja kasvinsuojeluvälilehtien tietoja voi muuttaa:</a:t>
            </a:r>
          </a:p>
          <a:p>
            <a:r>
              <a:rPr lang="fi-FI" dirty="0"/>
              <a:t>• 5.2.–16.4.2026 kirjallisella vapaamuotoisella ilmoituksella kuntaan.</a:t>
            </a:r>
          </a:p>
          <a:p>
            <a:r>
              <a:rPr lang="fi-FI" dirty="0"/>
              <a:t>• Jos syysilmoitus on valvonnassa, muutoksia ympäristökorvauksen toimenpiteisiin ei voi tehdä.</a:t>
            </a:r>
          </a:p>
        </p:txBody>
      </p:sp>
      <p:sp>
        <p:nvSpPr>
          <p:cNvPr id="3" name="Dian numeron paikkamerkki 2">
            <a:extLst>
              <a:ext uri="{FF2B5EF4-FFF2-40B4-BE49-F238E27FC236}">
                <a16:creationId xmlns:a16="http://schemas.microsoft.com/office/drawing/2014/main" id="{044EA240-E558-F7E3-FCF6-69072F8BBE8E}"/>
              </a:ext>
            </a:extLst>
          </p:cNvPr>
          <p:cNvSpPr>
            <a:spLocks noGrp="1"/>
          </p:cNvSpPr>
          <p:nvPr>
            <p:ph type="sldNum" sz="quarter" idx="12"/>
          </p:nvPr>
        </p:nvSpPr>
        <p:spPr/>
        <p:txBody>
          <a:bodyPr/>
          <a:lstStyle/>
          <a:p>
            <a:fld id="{7A9E80BB-C0DF-4F1B-8821-E3FD53412EFF}" type="slidenum">
              <a:rPr lang="fi-FI" smtClean="0"/>
              <a:pPr/>
              <a:t>48</a:t>
            </a:fld>
            <a:endParaRPr lang="fi-FI" dirty="0"/>
          </a:p>
        </p:txBody>
      </p:sp>
      <p:sp>
        <p:nvSpPr>
          <p:cNvPr id="4" name="Otsikko 3">
            <a:extLst>
              <a:ext uri="{FF2B5EF4-FFF2-40B4-BE49-F238E27FC236}">
                <a16:creationId xmlns:a16="http://schemas.microsoft.com/office/drawing/2014/main" id="{7FB5664F-0236-13C2-175A-0168DAC2C001}"/>
              </a:ext>
            </a:extLst>
          </p:cNvPr>
          <p:cNvSpPr>
            <a:spLocks noGrp="1"/>
          </p:cNvSpPr>
          <p:nvPr>
            <p:ph type="title"/>
          </p:nvPr>
        </p:nvSpPr>
        <p:spPr/>
        <p:txBody>
          <a:bodyPr/>
          <a:lstStyle/>
          <a:p>
            <a:r>
              <a:rPr lang="fi-FI" dirty="0"/>
              <a:t>Syysilmoituksen muutosvaihe</a:t>
            </a:r>
          </a:p>
        </p:txBody>
      </p:sp>
    </p:spTree>
    <p:extLst>
      <p:ext uri="{BB962C8B-B14F-4D97-AF65-F5344CB8AC3E}">
        <p14:creationId xmlns:p14="http://schemas.microsoft.com/office/powerpoint/2010/main" val="1763996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04369538-D754-9C2F-4F15-774DF8A5CA4E}"/>
              </a:ext>
            </a:extLst>
          </p:cNvPr>
          <p:cNvSpPr>
            <a:spLocks noGrp="1"/>
          </p:cNvSpPr>
          <p:nvPr>
            <p:ph sz="quarter" idx="15"/>
          </p:nvPr>
        </p:nvSpPr>
        <p:spPr>
          <a:xfrm>
            <a:off x="753862" y="1990630"/>
            <a:ext cx="10580888" cy="4539571"/>
          </a:xfrm>
        </p:spPr>
        <p:txBody>
          <a:bodyPr/>
          <a:lstStyle/>
          <a:p>
            <a:r>
              <a:rPr lang="fi-FI" dirty="0"/>
              <a:t>Viimeinen mahdollinen päivä:</a:t>
            </a:r>
          </a:p>
          <a:p>
            <a:pPr marL="1028700" lvl="1" indent="-342900"/>
            <a:r>
              <a:rPr lang="fi-FI" dirty="0"/>
              <a:t>korjata syysilmoituksen tietoja on 28.4.2026 </a:t>
            </a:r>
            <a:r>
              <a:rPr lang="fi-FI" dirty="0">
                <a:sym typeface="Wingdings" panose="05000000000000000000" pitchFamily="2" charset="2"/>
              </a:rPr>
              <a:t> v</a:t>
            </a:r>
            <a:r>
              <a:rPr lang="fi-FI" dirty="0"/>
              <a:t>aihtaa Vipu-palvelussa esim. kasvipeitteisyystietoa </a:t>
            </a:r>
          </a:p>
          <a:p>
            <a:pPr marL="1028700" lvl="1" indent="-342900"/>
            <a:r>
              <a:rPr lang="fi-FI" dirty="0"/>
              <a:t>vastata Vipumobiiliin kautta lähetettyyn selvityspyyntöön on 7.5.2026</a:t>
            </a:r>
          </a:p>
          <a:p>
            <a:endParaRPr lang="fi-FI" dirty="0"/>
          </a:p>
        </p:txBody>
      </p:sp>
      <p:sp>
        <p:nvSpPr>
          <p:cNvPr id="3" name="Dian numeron paikkamerkki 2">
            <a:extLst>
              <a:ext uri="{FF2B5EF4-FFF2-40B4-BE49-F238E27FC236}">
                <a16:creationId xmlns:a16="http://schemas.microsoft.com/office/drawing/2014/main" id="{9EB4A3E4-7B5A-D5CC-EBB2-5BC9743282F0}"/>
              </a:ext>
            </a:extLst>
          </p:cNvPr>
          <p:cNvSpPr>
            <a:spLocks noGrp="1"/>
          </p:cNvSpPr>
          <p:nvPr>
            <p:ph type="sldNum" sz="quarter" idx="12"/>
          </p:nvPr>
        </p:nvSpPr>
        <p:spPr/>
        <p:txBody>
          <a:bodyPr/>
          <a:lstStyle/>
          <a:p>
            <a:fld id="{7A9E80BB-C0DF-4F1B-8821-E3FD53412EFF}" type="slidenum">
              <a:rPr lang="fi-FI" smtClean="0"/>
              <a:pPr/>
              <a:t>49</a:t>
            </a:fld>
            <a:endParaRPr lang="fi-FI" dirty="0"/>
          </a:p>
        </p:txBody>
      </p:sp>
      <p:sp>
        <p:nvSpPr>
          <p:cNvPr id="5" name="Otsikko 4">
            <a:extLst>
              <a:ext uri="{FF2B5EF4-FFF2-40B4-BE49-F238E27FC236}">
                <a16:creationId xmlns:a16="http://schemas.microsoft.com/office/drawing/2014/main" id="{F90A26B7-025A-0045-2630-32ABA956BA25}"/>
              </a:ext>
            </a:extLst>
          </p:cNvPr>
          <p:cNvSpPr>
            <a:spLocks noGrp="1"/>
          </p:cNvSpPr>
          <p:nvPr>
            <p:ph type="title"/>
          </p:nvPr>
        </p:nvSpPr>
        <p:spPr/>
        <p:txBody>
          <a:bodyPr/>
          <a:lstStyle/>
          <a:p>
            <a:r>
              <a:rPr lang="fi-FI" dirty="0"/>
              <a:t>Kasvipeitteisyyden satelliittiseurantaan liittyen on hyvä huomioida seuraavat määräajat: </a:t>
            </a:r>
          </a:p>
        </p:txBody>
      </p:sp>
    </p:spTree>
    <p:extLst>
      <p:ext uri="{BB962C8B-B14F-4D97-AF65-F5344CB8AC3E}">
        <p14:creationId xmlns:p14="http://schemas.microsoft.com/office/powerpoint/2010/main" val="110321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isällön paikkamerkki 16">
            <a:extLst>
              <a:ext uri="{FF2B5EF4-FFF2-40B4-BE49-F238E27FC236}">
                <a16:creationId xmlns:a16="http://schemas.microsoft.com/office/drawing/2014/main" id="{AF15E894-C29F-43B4-2C12-16E4E88DCDEA}"/>
              </a:ext>
            </a:extLst>
          </p:cNvPr>
          <p:cNvSpPr>
            <a:spLocks noGrp="1"/>
          </p:cNvSpPr>
          <p:nvPr>
            <p:ph sz="quarter" idx="15"/>
          </p:nvPr>
        </p:nvSpPr>
        <p:spPr>
          <a:xfrm>
            <a:off x="757292" y="1237807"/>
            <a:ext cx="10580888" cy="4539571"/>
          </a:xfrm>
        </p:spPr>
        <p:txBody>
          <a:bodyPr/>
          <a:lstStyle/>
          <a:p>
            <a:endParaRPr lang="fi-FI" dirty="0"/>
          </a:p>
          <a:p>
            <a:endParaRPr lang="fi-FI" dirty="0"/>
          </a:p>
        </p:txBody>
      </p:sp>
      <p:sp>
        <p:nvSpPr>
          <p:cNvPr id="8" name="Dian numeron paikkamerkki 7">
            <a:extLst>
              <a:ext uri="{FF2B5EF4-FFF2-40B4-BE49-F238E27FC236}">
                <a16:creationId xmlns:a16="http://schemas.microsoft.com/office/drawing/2014/main" id="{94B96361-FB73-4B2A-A86F-66C9B32B003A}"/>
              </a:ext>
            </a:extLst>
          </p:cNvPr>
          <p:cNvSpPr>
            <a:spLocks noGrp="1"/>
          </p:cNvSpPr>
          <p:nvPr>
            <p:ph type="sldNum" sz="quarter" idx="12"/>
          </p:nvPr>
        </p:nvSpPr>
        <p:spPr/>
        <p:txBody>
          <a:bodyPr/>
          <a:lstStyle/>
          <a:p>
            <a:fld id="{7A9E80BB-C0DF-4F1B-8821-E3FD53412EFF}" type="slidenum">
              <a:rPr lang="fi-FI" smtClean="0"/>
              <a:pPr/>
              <a:t>5</a:t>
            </a:fld>
            <a:endParaRPr lang="fi-FI" dirty="0"/>
          </a:p>
        </p:txBody>
      </p:sp>
      <p:sp>
        <p:nvSpPr>
          <p:cNvPr id="16" name="Otsikko 15">
            <a:extLst>
              <a:ext uri="{FF2B5EF4-FFF2-40B4-BE49-F238E27FC236}">
                <a16:creationId xmlns:a16="http://schemas.microsoft.com/office/drawing/2014/main" id="{77A7201F-626E-3EC2-578C-C5112E28C4C9}"/>
              </a:ext>
            </a:extLst>
          </p:cNvPr>
          <p:cNvSpPr>
            <a:spLocks noGrp="1"/>
          </p:cNvSpPr>
          <p:nvPr>
            <p:ph type="title"/>
          </p:nvPr>
        </p:nvSpPr>
        <p:spPr/>
        <p:txBody>
          <a:bodyPr/>
          <a:lstStyle/>
          <a:p>
            <a:r>
              <a:rPr lang="fi-FI" dirty="0"/>
              <a:t>Esimerkki monivuotisesta viljelykiertovaatimuksesta</a:t>
            </a:r>
          </a:p>
        </p:txBody>
      </p:sp>
      <p:pic>
        <p:nvPicPr>
          <p:cNvPr id="15" name="Kuva 14">
            <a:extLst>
              <a:ext uri="{FF2B5EF4-FFF2-40B4-BE49-F238E27FC236}">
                <a16:creationId xmlns:a16="http://schemas.microsoft.com/office/drawing/2014/main" id="{CF58C7FC-56EE-AEBC-2096-5C0266C7E792}"/>
              </a:ext>
            </a:extLst>
          </p:cNvPr>
          <p:cNvPicPr>
            <a:picLocks noChangeAspect="1"/>
          </p:cNvPicPr>
          <p:nvPr/>
        </p:nvPicPr>
        <p:blipFill>
          <a:blip r:embed="rId2"/>
          <a:stretch>
            <a:fillRect/>
          </a:stretch>
        </p:blipFill>
        <p:spPr>
          <a:xfrm>
            <a:off x="603250" y="2132330"/>
            <a:ext cx="10604274" cy="2593340"/>
          </a:xfrm>
          <a:prstGeom prst="rect">
            <a:avLst/>
          </a:prstGeom>
        </p:spPr>
      </p:pic>
    </p:spTree>
    <p:extLst>
      <p:ext uri="{BB962C8B-B14F-4D97-AF65-F5344CB8AC3E}">
        <p14:creationId xmlns:p14="http://schemas.microsoft.com/office/powerpoint/2010/main" val="2433076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DC8C49A1-4008-CA51-E560-4C034A829C54}"/>
              </a:ext>
            </a:extLst>
          </p:cNvPr>
          <p:cNvSpPr>
            <a:spLocks noGrp="1"/>
          </p:cNvSpPr>
          <p:nvPr>
            <p:ph type="body" sz="quarter" idx="41"/>
          </p:nvPr>
        </p:nvSpPr>
        <p:spPr>
          <a:xfrm>
            <a:off x="396924" y="360680"/>
            <a:ext cx="7538036" cy="719862"/>
          </a:xfrm>
        </p:spPr>
        <p:txBody>
          <a:bodyPr/>
          <a:lstStyle/>
          <a:p>
            <a:r>
              <a:rPr lang="fi-FI" dirty="0"/>
              <a:t>ProAgria Järvi-Suomi 2027</a:t>
            </a:r>
          </a:p>
        </p:txBody>
      </p:sp>
      <p:sp>
        <p:nvSpPr>
          <p:cNvPr id="5" name="Tekstin paikkamerkki 4">
            <a:extLst>
              <a:ext uri="{FF2B5EF4-FFF2-40B4-BE49-F238E27FC236}">
                <a16:creationId xmlns:a16="http://schemas.microsoft.com/office/drawing/2014/main" id="{D55C9661-AE4E-FC82-3B7E-A5B7F83A3C7D}"/>
              </a:ext>
            </a:extLst>
          </p:cNvPr>
          <p:cNvSpPr>
            <a:spLocks noGrp="1"/>
          </p:cNvSpPr>
          <p:nvPr>
            <p:ph type="body" sz="quarter" idx="42"/>
          </p:nvPr>
        </p:nvSpPr>
        <p:spPr>
          <a:xfrm>
            <a:off x="8585133" y="1686936"/>
            <a:ext cx="2346035" cy="2572352"/>
          </a:xfrm>
        </p:spPr>
        <p:txBody>
          <a:bodyPr/>
          <a:lstStyle/>
          <a:p>
            <a:r>
              <a:rPr lang="fi-FI" sz="2800" dirty="0"/>
              <a:t>Kiitos!</a:t>
            </a:r>
          </a:p>
        </p:txBody>
      </p:sp>
      <p:pic>
        <p:nvPicPr>
          <p:cNvPr id="8" name="Kuva 7">
            <a:extLst>
              <a:ext uri="{FF2B5EF4-FFF2-40B4-BE49-F238E27FC236}">
                <a16:creationId xmlns:a16="http://schemas.microsoft.com/office/drawing/2014/main" id="{4E59EC36-CE28-3DE0-FE9C-7971B4BFF2EC}"/>
              </a:ext>
            </a:extLst>
          </p:cNvPr>
          <p:cNvPicPr>
            <a:picLocks noChangeAspect="1"/>
          </p:cNvPicPr>
          <p:nvPr/>
        </p:nvPicPr>
        <p:blipFill>
          <a:blip r:embed="rId2"/>
          <a:stretch>
            <a:fillRect/>
          </a:stretch>
        </p:blipFill>
        <p:spPr>
          <a:xfrm>
            <a:off x="396924" y="1195294"/>
            <a:ext cx="3839111" cy="4582164"/>
          </a:xfrm>
          <a:prstGeom prst="rect">
            <a:avLst/>
          </a:prstGeom>
        </p:spPr>
      </p:pic>
    </p:spTree>
    <p:extLst>
      <p:ext uri="{BB962C8B-B14F-4D97-AF65-F5344CB8AC3E}">
        <p14:creationId xmlns:p14="http://schemas.microsoft.com/office/powerpoint/2010/main" val="78639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3391-E3C8-1C4E-8BE8-6B6AB97F1FCC}"/>
            </a:ext>
          </a:extLst>
        </p:cNvPr>
        <p:cNvGrpSpPr/>
        <p:nvPr/>
      </p:nvGrpSpPr>
      <p:grpSpPr>
        <a:xfrm>
          <a:off x="0" y="0"/>
          <a:ext cx="0" cy="0"/>
          <a:chOff x="0" y="0"/>
          <a:chExt cx="0" cy="0"/>
        </a:xfrm>
      </p:grpSpPr>
      <p:sp>
        <p:nvSpPr>
          <p:cNvPr id="17" name="Sisällön paikkamerkki 16">
            <a:extLst>
              <a:ext uri="{FF2B5EF4-FFF2-40B4-BE49-F238E27FC236}">
                <a16:creationId xmlns:a16="http://schemas.microsoft.com/office/drawing/2014/main" id="{D9B59EA7-8371-06A4-5332-C95AC50A210F}"/>
              </a:ext>
            </a:extLst>
          </p:cNvPr>
          <p:cNvSpPr>
            <a:spLocks noGrp="1"/>
          </p:cNvSpPr>
          <p:nvPr>
            <p:ph sz="quarter" idx="15"/>
          </p:nvPr>
        </p:nvSpPr>
        <p:spPr>
          <a:xfrm>
            <a:off x="753862" y="1119941"/>
            <a:ext cx="10580888" cy="4539571"/>
          </a:xfrm>
        </p:spPr>
        <p:txBody>
          <a:bodyPr/>
          <a:lstStyle/>
          <a:p>
            <a:endParaRPr lang="fi-FI" dirty="0"/>
          </a:p>
          <a:p>
            <a:endParaRPr lang="fi-FI" dirty="0"/>
          </a:p>
        </p:txBody>
      </p:sp>
      <p:sp>
        <p:nvSpPr>
          <p:cNvPr id="8" name="Dian numeron paikkamerkki 7">
            <a:extLst>
              <a:ext uri="{FF2B5EF4-FFF2-40B4-BE49-F238E27FC236}">
                <a16:creationId xmlns:a16="http://schemas.microsoft.com/office/drawing/2014/main" id="{CC6B9EDC-4F83-4BC4-D103-9EE9F19691AB}"/>
              </a:ext>
            </a:extLst>
          </p:cNvPr>
          <p:cNvSpPr>
            <a:spLocks noGrp="1"/>
          </p:cNvSpPr>
          <p:nvPr>
            <p:ph type="sldNum" sz="quarter" idx="12"/>
          </p:nvPr>
        </p:nvSpPr>
        <p:spPr/>
        <p:txBody>
          <a:bodyPr/>
          <a:lstStyle/>
          <a:p>
            <a:fld id="{7A9E80BB-C0DF-4F1B-8821-E3FD53412EFF}" type="slidenum">
              <a:rPr lang="fi-FI" smtClean="0"/>
              <a:pPr/>
              <a:t>6</a:t>
            </a:fld>
            <a:endParaRPr lang="fi-FI" dirty="0"/>
          </a:p>
        </p:txBody>
      </p:sp>
      <p:sp>
        <p:nvSpPr>
          <p:cNvPr id="16" name="Otsikko 15">
            <a:extLst>
              <a:ext uri="{FF2B5EF4-FFF2-40B4-BE49-F238E27FC236}">
                <a16:creationId xmlns:a16="http://schemas.microsoft.com/office/drawing/2014/main" id="{F1002567-3FB2-F7C6-D530-139CF2B83ABF}"/>
              </a:ext>
            </a:extLst>
          </p:cNvPr>
          <p:cNvSpPr>
            <a:spLocks noGrp="1"/>
          </p:cNvSpPr>
          <p:nvPr>
            <p:ph type="title"/>
          </p:nvPr>
        </p:nvSpPr>
        <p:spPr/>
        <p:txBody>
          <a:bodyPr/>
          <a:lstStyle/>
          <a:p>
            <a:r>
              <a:rPr lang="fi-FI" dirty="0"/>
              <a:t>Esimerkki monivuotisesta viljelykiertovaatimuksesta</a:t>
            </a:r>
          </a:p>
        </p:txBody>
      </p:sp>
      <p:pic>
        <p:nvPicPr>
          <p:cNvPr id="15" name="Kuva 14">
            <a:extLst>
              <a:ext uri="{FF2B5EF4-FFF2-40B4-BE49-F238E27FC236}">
                <a16:creationId xmlns:a16="http://schemas.microsoft.com/office/drawing/2014/main" id="{B618DF00-AEEB-D528-3585-0B91D0959EB7}"/>
              </a:ext>
            </a:extLst>
          </p:cNvPr>
          <p:cNvPicPr>
            <a:picLocks noChangeAspect="1"/>
          </p:cNvPicPr>
          <p:nvPr/>
        </p:nvPicPr>
        <p:blipFill>
          <a:blip r:embed="rId2"/>
          <a:stretch>
            <a:fillRect/>
          </a:stretch>
        </p:blipFill>
        <p:spPr>
          <a:xfrm>
            <a:off x="0" y="2132329"/>
            <a:ext cx="10604274" cy="2593340"/>
          </a:xfrm>
          <a:prstGeom prst="rect">
            <a:avLst/>
          </a:prstGeom>
        </p:spPr>
      </p:pic>
      <p:sp>
        <p:nvSpPr>
          <p:cNvPr id="18" name="Tekstiruutu 17">
            <a:extLst>
              <a:ext uri="{FF2B5EF4-FFF2-40B4-BE49-F238E27FC236}">
                <a16:creationId xmlns:a16="http://schemas.microsoft.com/office/drawing/2014/main" id="{B5DF3C9A-76A1-754C-7839-88B10CA3C337}"/>
              </a:ext>
            </a:extLst>
          </p:cNvPr>
          <p:cNvSpPr txBox="1"/>
          <p:nvPr/>
        </p:nvSpPr>
        <p:spPr>
          <a:xfrm>
            <a:off x="10604274" y="2703871"/>
            <a:ext cx="1587726" cy="1938992"/>
          </a:xfrm>
          <a:prstGeom prst="rect">
            <a:avLst/>
          </a:prstGeom>
          <a:noFill/>
        </p:spPr>
        <p:txBody>
          <a:bodyPr wrap="square" rtlCol="0">
            <a:spAutoFit/>
          </a:bodyPr>
          <a:lstStyle/>
          <a:p>
            <a:r>
              <a:rPr lang="fi-FI" sz="2400" dirty="0">
                <a:solidFill>
                  <a:schemeClr val="accent3"/>
                </a:solidFill>
              </a:rPr>
              <a:t>Toteutuu</a:t>
            </a:r>
          </a:p>
          <a:p>
            <a:r>
              <a:rPr lang="fi-FI" sz="2400" dirty="0">
                <a:solidFill>
                  <a:schemeClr val="accent3"/>
                </a:solidFill>
              </a:rPr>
              <a:t>Toteutuu</a:t>
            </a:r>
          </a:p>
          <a:p>
            <a:r>
              <a:rPr lang="fi-FI" sz="2400" dirty="0">
                <a:solidFill>
                  <a:schemeClr val="accent3"/>
                </a:solidFill>
              </a:rPr>
              <a:t>Toteutuu</a:t>
            </a:r>
            <a:endParaRPr lang="fi-FI" sz="2400" dirty="0"/>
          </a:p>
          <a:p>
            <a:r>
              <a:rPr lang="fi-FI" sz="2400" dirty="0">
                <a:solidFill>
                  <a:srgbClr val="FF0000"/>
                </a:solidFill>
              </a:rPr>
              <a:t>Ei toteudu</a:t>
            </a:r>
          </a:p>
          <a:p>
            <a:r>
              <a:rPr lang="fi-FI" sz="2400" dirty="0">
                <a:solidFill>
                  <a:srgbClr val="FF0000"/>
                </a:solidFill>
              </a:rPr>
              <a:t>Ei toteudu</a:t>
            </a:r>
          </a:p>
        </p:txBody>
      </p:sp>
    </p:spTree>
    <p:extLst>
      <p:ext uri="{BB962C8B-B14F-4D97-AF65-F5344CB8AC3E}">
        <p14:creationId xmlns:p14="http://schemas.microsoft.com/office/powerpoint/2010/main" val="31865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6A2BEB1-324E-45EE-2CAB-D0A496DC51A7}"/>
              </a:ext>
            </a:extLst>
          </p:cNvPr>
          <p:cNvSpPr>
            <a:spLocks noGrp="1"/>
          </p:cNvSpPr>
          <p:nvPr>
            <p:ph type="body" sz="quarter" idx="16"/>
          </p:nvPr>
        </p:nvSpPr>
        <p:spPr>
          <a:xfrm>
            <a:off x="653142" y="2308728"/>
            <a:ext cx="10535967" cy="3787272"/>
          </a:xfrm>
        </p:spPr>
        <p:txBody>
          <a:bodyPr/>
          <a:lstStyle/>
          <a:p>
            <a:r>
              <a:rPr lang="fi-FI" sz="1800" dirty="0"/>
              <a:t>• Jos tuenhakijan ilmoittama tukikelpoisen maatalousmaan pinta-ala on</a:t>
            </a:r>
          </a:p>
          <a:p>
            <a:r>
              <a:rPr lang="fi-FI" sz="1800" dirty="0"/>
              <a:t>enintään 30 hehtaaria, tilaan ei kohdistu ehdollisuuden valvontaa tai</a:t>
            </a:r>
          </a:p>
          <a:p>
            <a:r>
              <a:rPr lang="fi-FI" sz="1800" dirty="0"/>
              <a:t>seuraamuksia viljelykierron ja viljelyn monipuolistamisen vaatimuksen</a:t>
            </a:r>
          </a:p>
          <a:p>
            <a:r>
              <a:rPr lang="fi-FI" sz="1800" dirty="0"/>
              <a:t>osalta.</a:t>
            </a:r>
          </a:p>
          <a:p>
            <a:r>
              <a:rPr lang="fi-FI" sz="1800" dirty="0"/>
              <a:t>• Viljelykierron ja viljelyn monipuolistamisen vaatimus on</a:t>
            </a:r>
          </a:p>
          <a:p>
            <a:r>
              <a:rPr lang="fi-FI" sz="1800" dirty="0"/>
              <a:t>ympäristösitoumuksen kerääjäkasvit toimenpiteen vähimmäistason</a:t>
            </a:r>
          </a:p>
          <a:p>
            <a:r>
              <a:rPr lang="fi-FI" sz="1800" dirty="0"/>
              <a:t>vaatimus, joten jos hakee kerääjäkasvien tukea, vähimmäistason</a:t>
            </a:r>
          </a:p>
          <a:p>
            <a:r>
              <a:rPr lang="fi-FI" sz="1800" dirty="0"/>
              <a:t>vaatimuksen pitää täyttyä myös enintään 30 hehtaarin tiloilla.</a:t>
            </a:r>
          </a:p>
        </p:txBody>
      </p:sp>
      <p:sp>
        <p:nvSpPr>
          <p:cNvPr id="3" name="Dian numeron paikkamerkki 2">
            <a:extLst>
              <a:ext uri="{FF2B5EF4-FFF2-40B4-BE49-F238E27FC236}">
                <a16:creationId xmlns:a16="http://schemas.microsoft.com/office/drawing/2014/main" id="{94E58568-6373-D61C-357F-82B7B31D308E}"/>
              </a:ext>
            </a:extLst>
          </p:cNvPr>
          <p:cNvSpPr>
            <a:spLocks noGrp="1"/>
          </p:cNvSpPr>
          <p:nvPr>
            <p:ph type="sldNum" sz="quarter" idx="12"/>
          </p:nvPr>
        </p:nvSpPr>
        <p:spPr/>
        <p:txBody>
          <a:bodyPr/>
          <a:lstStyle/>
          <a:p>
            <a:fld id="{7A9E80BB-C0DF-4F1B-8821-E3FD53412EFF}" type="slidenum">
              <a:rPr lang="fi-FI" smtClean="0"/>
              <a:pPr/>
              <a:t>7</a:t>
            </a:fld>
            <a:endParaRPr lang="fi-FI" dirty="0"/>
          </a:p>
        </p:txBody>
      </p:sp>
      <p:sp>
        <p:nvSpPr>
          <p:cNvPr id="4" name="Tekstin paikkamerkki 3">
            <a:extLst>
              <a:ext uri="{FF2B5EF4-FFF2-40B4-BE49-F238E27FC236}">
                <a16:creationId xmlns:a16="http://schemas.microsoft.com/office/drawing/2014/main" id="{7E46DE2D-12AA-B45B-BA1E-EA31DAFC0639}"/>
              </a:ext>
            </a:extLst>
          </p:cNvPr>
          <p:cNvSpPr>
            <a:spLocks noGrp="1"/>
          </p:cNvSpPr>
          <p:nvPr>
            <p:ph type="body" sz="quarter" idx="18"/>
          </p:nvPr>
        </p:nvSpPr>
        <p:spPr>
          <a:xfrm>
            <a:off x="653142" y="1225791"/>
            <a:ext cx="10535967" cy="1002287"/>
          </a:xfrm>
        </p:spPr>
        <p:txBody>
          <a:bodyPr/>
          <a:lstStyle/>
          <a:p>
            <a:r>
              <a:rPr lang="fi-FI" dirty="0">
                <a:highlight>
                  <a:srgbClr val="FFFF00"/>
                </a:highlight>
              </a:rPr>
              <a:t>MUUTOS</a:t>
            </a:r>
            <a:r>
              <a:rPr lang="fi-FI" dirty="0"/>
              <a:t> 30 hehtaarin raja, viljelykierto/viljelyn</a:t>
            </a:r>
          </a:p>
          <a:p>
            <a:r>
              <a:rPr lang="fi-FI" dirty="0"/>
              <a:t>monipuolistaminen:</a:t>
            </a:r>
          </a:p>
        </p:txBody>
      </p:sp>
      <p:sp>
        <p:nvSpPr>
          <p:cNvPr id="5" name="Otsikko 4">
            <a:extLst>
              <a:ext uri="{FF2B5EF4-FFF2-40B4-BE49-F238E27FC236}">
                <a16:creationId xmlns:a16="http://schemas.microsoft.com/office/drawing/2014/main" id="{49C94A66-2434-F91D-7C30-C5024434AAF0}"/>
              </a:ext>
            </a:extLst>
          </p:cNvPr>
          <p:cNvSpPr>
            <a:spLocks noGrp="1"/>
          </p:cNvSpPr>
          <p:nvPr>
            <p:ph type="title"/>
          </p:nvPr>
        </p:nvSpPr>
        <p:spPr/>
        <p:txBody>
          <a:bodyPr/>
          <a:lstStyle/>
          <a:p>
            <a:r>
              <a:rPr lang="fi-FI" dirty="0"/>
              <a:t>Ehdollisuus</a:t>
            </a:r>
          </a:p>
        </p:txBody>
      </p:sp>
    </p:spTree>
    <p:extLst>
      <p:ext uri="{BB962C8B-B14F-4D97-AF65-F5344CB8AC3E}">
        <p14:creationId xmlns:p14="http://schemas.microsoft.com/office/powerpoint/2010/main" val="292733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0C21307-049F-A5B1-37C7-C222B8F5503E}"/>
              </a:ext>
            </a:extLst>
          </p:cNvPr>
          <p:cNvSpPr>
            <a:spLocks noGrp="1"/>
          </p:cNvSpPr>
          <p:nvPr>
            <p:ph type="body" sz="quarter" idx="16"/>
          </p:nvPr>
        </p:nvSpPr>
        <p:spPr>
          <a:xfrm>
            <a:off x="653143" y="1990360"/>
            <a:ext cx="5900057" cy="3822611"/>
          </a:xfrm>
        </p:spPr>
        <p:txBody>
          <a:bodyPr/>
          <a:lstStyle/>
          <a:p>
            <a:pPr marL="342900" indent="-342900">
              <a:buFont typeface="Arial" panose="020B0604020202020204" pitchFamily="34" charset="0"/>
              <a:buChar char="•"/>
            </a:pPr>
            <a:r>
              <a:rPr lang="fi-FI" sz="2000" dirty="0">
                <a:highlight>
                  <a:srgbClr val="FFFF00"/>
                </a:highlight>
              </a:rPr>
              <a:t>MUUTOS</a:t>
            </a:r>
            <a:r>
              <a:rPr lang="fi-FI" sz="2000" dirty="0"/>
              <a:t> Puhdaskauralle helpotus viljelykiertovaatimukseen: yksi- ja monivuotinen viljelykiertovaatimus ei koske</a:t>
            </a:r>
          </a:p>
          <a:p>
            <a:pPr marL="342900" indent="-342900">
              <a:buFont typeface="Arial" panose="020B0604020202020204" pitchFamily="34" charset="0"/>
              <a:buChar char="•"/>
            </a:pPr>
            <a:r>
              <a:rPr lang="fi-FI" sz="2000" dirty="0"/>
              <a:t>Oltava tuotantosopimus, joka palautettava maaseutuelinkeinoviranomaiselle</a:t>
            </a:r>
          </a:p>
          <a:p>
            <a:pPr marL="342900" indent="-342900">
              <a:buFont typeface="Arial" panose="020B0604020202020204" pitchFamily="34" charset="0"/>
              <a:buChar char="•"/>
            </a:pPr>
            <a:r>
              <a:rPr lang="fi-FI" sz="2000" dirty="0"/>
              <a:t>Saa jatkossa viljellä yli 3 vuotta peräkkäin samalla lohkolla</a:t>
            </a:r>
          </a:p>
        </p:txBody>
      </p:sp>
      <p:sp>
        <p:nvSpPr>
          <p:cNvPr id="3" name="Dian numeron paikkamerkki 2">
            <a:extLst>
              <a:ext uri="{FF2B5EF4-FFF2-40B4-BE49-F238E27FC236}">
                <a16:creationId xmlns:a16="http://schemas.microsoft.com/office/drawing/2014/main" id="{CDC1422D-18D4-4BA2-59FE-0E7B06188BDB}"/>
              </a:ext>
            </a:extLst>
          </p:cNvPr>
          <p:cNvSpPr>
            <a:spLocks noGrp="1"/>
          </p:cNvSpPr>
          <p:nvPr>
            <p:ph type="sldNum" sz="quarter" idx="12"/>
          </p:nvPr>
        </p:nvSpPr>
        <p:spPr/>
        <p:txBody>
          <a:bodyPr/>
          <a:lstStyle/>
          <a:p>
            <a:fld id="{7A9E80BB-C0DF-4F1B-8821-E3FD53412EFF}" type="slidenum">
              <a:rPr lang="fi-FI" smtClean="0"/>
              <a:pPr/>
              <a:t>8</a:t>
            </a:fld>
            <a:endParaRPr lang="fi-FI" dirty="0"/>
          </a:p>
        </p:txBody>
      </p:sp>
      <p:sp>
        <p:nvSpPr>
          <p:cNvPr id="4" name="Tekstin paikkamerkki 3">
            <a:extLst>
              <a:ext uri="{FF2B5EF4-FFF2-40B4-BE49-F238E27FC236}">
                <a16:creationId xmlns:a16="http://schemas.microsoft.com/office/drawing/2014/main" id="{CA8C1CC6-2B08-1261-7F0C-2BB6B2F0D98B}"/>
              </a:ext>
            </a:extLst>
          </p:cNvPr>
          <p:cNvSpPr>
            <a:spLocks noGrp="1"/>
          </p:cNvSpPr>
          <p:nvPr>
            <p:ph type="body" sz="quarter" idx="18"/>
          </p:nvPr>
        </p:nvSpPr>
        <p:spPr/>
        <p:txBody>
          <a:bodyPr/>
          <a:lstStyle/>
          <a:p>
            <a:r>
              <a:rPr lang="fi-FI" dirty="0"/>
              <a:t>Puhdaskaura</a:t>
            </a:r>
          </a:p>
        </p:txBody>
      </p:sp>
      <p:sp>
        <p:nvSpPr>
          <p:cNvPr id="5" name="Otsikko 4">
            <a:extLst>
              <a:ext uri="{FF2B5EF4-FFF2-40B4-BE49-F238E27FC236}">
                <a16:creationId xmlns:a16="http://schemas.microsoft.com/office/drawing/2014/main" id="{AEF6C86D-FD46-78DD-2EF7-0A6252E12F25}"/>
              </a:ext>
            </a:extLst>
          </p:cNvPr>
          <p:cNvSpPr>
            <a:spLocks noGrp="1"/>
          </p:cNvSpPr>
          <p:nvPr>
            <p:ph type="title"/>
          </p:nvPr>
        </p:nvSpPr>
        <p:spPr/>
        <p:txBody>
          <a:bodyPr/>
          <a:lstStyle/>
          <a:p>
            <a:r>
              <a:rPr lang="fi-FI" dirty="0"/>
              <a:t>Ehdollisuus</a:t>
            </a:r>
          </a:p>
        </p:txBody>
      </p:sp>
      <p:pic>
        <p:nvPicPr>
          <p:cNvPr id="9" name="Kuva 8">
            <a:extLst>
              <a:ext uri="{FF2B5EF4-FFF2-40B4-BE49-F238E27FC236}">
                <a16:creationId xmlns:a16="http://schemas.microsoft.com/office/drawing/2014/main" id="{29C2108D-62F3-F389-8207-31166625E88A}"/>
              </a:ext>
            </a:extLst>
          </p:cNvPr>
          <p:cNvPicPr>
            <a:picLocks noChangeAspect="1"/>
          </p:cNvPicPr>
          <p:nvPr/>
        </p:nvPicPr>
        <p:blipFill>
          <a:blip r:embed="rId2"/>
          <a:stretch>
            <a:fillRect/>
          </a:stretch>
        </p:blipFill>
        <p:spPr>
          <a:xfrm>
            <a:off x="7048500" y="0"/>
            <a:ext cx="5143500" cy="6858000"/>
          </a:xfrm>
          <a:prstGeom prst="rect">
            <a:avLst/>
          </a:prstGeom>
        </p:spPr>
      </p:pic>
    </p:spTree>
    <p:extLst>
      <p:ext uri="{BB962C8B-B14F-4D97-AF65-F5344CB8AC3E}">
        <p14:creationId xmlns:p14="http://schemas.microsoft.com/office/powerpoint/2010/main" val="321494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C150DA6-E048-36A6-BF60-F30E8C904DD1}"/>
              </a:ext>
            </a:extLst>
          </p:cNvPr>
          <p:cNvSpPr>
            <a:spLocks noGrp="1"/>
          </p:cNvSpPr>
          <p:nvPr>
            <p:ph type="body" sz="quarter" idx="16"/>
          </p:nvPr>
        </p:nvSpPr>
        <p:spPr>
          <a:xfrm>
            <a:off x="653142" y="1990360"/>
            <a:ext cx="10634289" cy="3822611"/>
          </a:xfrm>
        </p:spPr>
        <p:txBody>
          <a:bodyPr/>
          <a:lstStyle/>
          <a:p>
            <a:r>
              <a:rPr lang="fi-FI" dirty="0"/>
              <a:t>• Sängenpolttokielto</a:t>
            </a:r>
          </a:p>
          <a:p>
            <a:r>
              <a:rPr lang="fi-FI" dirty="0"/>
              <a:t>• Suojakaistavaatimukset</a:t>
            </a:r>
          </a:p>
          <a:p>
            <a:r>
              <a:rPr lang="fi-FI" dirty="0"/>
              <a:t>• Vähimmäismaanpeite</a:t>
            </a:r>
          </a:p>
          <a:p>
            <a:r>
              <a:rPr lang="fi-FI" dirty="0"/>
              <a:t>• Viljelyn monipuolistaminen/viljelykierto</a:t>
            </a:r>
          </a:p>
          <a:p>
            <a:r>
              <a:rPr lang="fi-FI" dirty="0"/>
              <a:t>• Pysyvän nurmen ennallistaminen, jos tulisi ennallistamisvaatimus</a:t>
            </a:r>
          </a:p>
          <a:p>
            <a:pPr marL="342900" indent="-342900"/>
            <a:r>
              <a:rPr lang="fi-FI" dirty="0"/>
              <a:t>Edellä mainittujen ehtojen katsotaan täyttyvän luonnonmukaisen tuotannon viljelyn ehtojen kautta</a:t>
            </a:r>
          </a:p>
        </p:txBody>
      </p:sp>
      <p:sp>
        <p:nvSpPr>
          <p:cNvPr id="3" name="Dian numeron paikkamerkki 2">
            <a:extLst>
              <a:ext uri="{FF2B5EF4-FFF2-40B4-BE49-F238E27FC236}">
                <a16:creationId xmlns:a16="http://schemas.microsoft.com/office/drawing/2014/main" id="{09A391D3-59D8-EEAE-A937-AD2C60618075}"/>
              </a:ext>
            </a:extLst>
          </p:cNvPr>
          <p:cNvSpPr>
            <a:spLocks noGrp="1"/>
          </p:cNvSpPr>
          <p:nvPr>
            <p:ph type="sldNum" sz="quarter" idx="12"/>
          </p:nvPr>
        </p:nvSpPr>
        <p:spPr/>
        <p:txBody>
          <a:bodyPr/>
          <a:lstStyle/>
          <a:p>
            <a:fld id="{7A9E80BB-C0DF-4F1B-8821-E3FD53412EFF}" type="slidenum">
              <a:rPr lang="fi-FI" smtClean="0"/>
              <a:pPr/>
              <a:t>9</a:t>
            </a:fld>
            <a:endParaRPr lang="fi-FI" dirty="0"/>
          </a:p>
        </p:txBody>
      </p:sp>
      <p:sp>
        <p:nvSpPr>
          <p:cNvPr id="4" name="Tekstin paikkamerkki 3">
            <a:extLst>
              <a:ext uri="{FF2B5EF4-FFF2-40B4-BE49-F238E27FC236}">
                <a16:creationId xmlns:a16="http://schemas.microsoft.com/office/drawing/2014/main" id="{19548465-CACC-260C-B216-4BA4B8B52C21}"/>
              </a:ext>
            </a:extLst>
          </p:cNvPr>
          <p:cNvSpPr>
            <a:spLocks noGrp="1"/>
          </p:cNvSpPr>
          <p:nvPr>
            <p:ph type="body" sz="quarter" idx="18"/>
          </p:nvPr>
        </p:nvSpPr>
        <p:spPr>
          <a:xfrm>
            <a:off x="653143" y="1225791"/>
            <a:ext cx="8972638" cy="764569"/>
          </a:xfrm>
        </p:spPr>
        <p:txBody>
          <a:bodyPr/>
          <a:lstStyle/>
          <a:p>
            <a:r>
              <a:rPr lang="fi-FI" dirty="0">
                <a:highlight>
                  <a:srgbClr val="FFFF00"/>
                </a:highlight>
              </a:rPr>
              <a:t>MUUTOS </a:t>
            </a:r>
            <a:r>
              <a:rPr lang="fi-FI" dirty="0"/>
              <a:t>Luomutilalle vapautukset seuraavista vaatimuksista:</a:t>
            </a:r>
          </a:p>
        </p:txBody>
      </p:sp>
      <p:sp>
        <p:nvSpPr>
          <p:cNvPr id="5" name="Otsikko 4">
            <a:extLst>
              <a:ext uri="{FF2B5EF4-FFF2-40B4-BE49-F238E27FC236}">
                <a16:creationId xmlns:a16="http://schemas.microsoft.com/office/drawing/2014/main" id="{21B12AAB-3650-5F20-12E3-6D6F572B2C44}"/>
              </a:ext>
            </a:extLst>
          </p:cNvPr>
          <p:cNvSpPr>
            <a:spLocks noGrp="1"/>
          </p:cNvSpPr>
          <p:nvPr>
            <p:ph type="title"/>
          </p:nvPr>
        </p:nvSpPr>
        <p:spPr/>
        <p:txBody>
          <a:bodyPr/>
          <a:lstStyle/>
          <a:p>
            <a:r>
              <a:rPr lang="fi-FI" dirty="0"/>
              <a:t>Ehdollisuus</a:t>
            </a:r>
          </a:p>
        </p:txBody>
      </p:sp>
    </p:spTree>
    <p:extLst>
      <p:ext uri="{BB962C8B-B14F-4D97-AF65-F5344CB8AC3E}">
        <p14:creationId xmlns:p14="http://schemas.microsoft.com/office/powerpoint/2010/main" val="2532838664"/>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00463E"/>
      </a:dk2>
      <a:lt2>
        <a:srgbClr val="E8E8E8"/>
      </a:lt2>
      <a:accent1>
        <a:srgbClr val="08C851"/>
      </a:accent1>
      <a:accent2>
        <a:srgbClr val="35B559"/>
      </a:accent2>
      <a:accent3>
        <a:srgbClr val="00544A"/>
      </a:accent3>
      <a:accent4>
        <a:srgbClr val="CBC495"/>
      </a:accent4>
      <a:accent5>
        <a:srgbClr val="DCE000"/>
      </a:accent5>
      <a:accent6>
        <a:srgbClr val="E48D4E"/>
      </a:accent6>
      <a:hlink>
        <a:srgbClr val="1176E5"/>
      </a:hlink>
      <a:folHlink>
        <a:srgbClr val="3CD88E"/>
      </a:folHlink>
    </a:clrScheme>
    <a:fontScheme name="Mukautettu 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49_TF16411254_Win32" id="{F48E91CD-70E7-4F52-ACA3-5DE13F8B57F2}" vid="{CC8DBDAC-B6C3-4EED-A273-01FE0152A4DF}"/>
    </a:ext>
  </a:extLst>
</a:theme>
</file>

<file path=ppt/theme/theme2.xml><?xml version="1.0" encoding="utf-8"?>
<a:theme xmlns:a="http://schemas.openxmlformats.org/drawingml/2006/main" name="Erkois- ja lisäkalvopohjia esityksiin">
  <a:themeElements>
    <a:clrScheme name="Mukautettu 7">
      <a:dk1>
        <a:sysClr val="windowText" lastClr="000000"/>
      </a:dk1>
      <a:lt1>
        <a:sysClr val="window" lastClr="FFFFFF"/>
      </a:lt1>
      <a:dk2>
        <a:srgbClr val="00463E"/>
      </a:dk2>
      <a:lt2>
        <a:srgbClr val="E8E8E8"/>
      </a:lt2>
      <a:accent1>
        <a:srgbClr val="07B349"/>
      </a:accent1>
      <a:accent2>
        <a:srgbClr val="35B559"/>
      </a:accent2>
      <a:accent3>
        <a:srgbClr val="00463E"/>
      </a:accent3>
      <a:accent4>
        <a:srgbClr val="CBC495"/>
      </a:accent4>
      <a:accent5>
        <a:srgbClr val="DCE000"/>
      </a:accent5>
      <a:accent6>
        <a:srgbClr val="E48D4E"/>
      </a:accent6>
      <a:hlink>
        <a:srgbClr val="1176E5"/>
      </a:hlink>
      <a:folHlink>
        <a:srgbClr val="3CD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49_TF16411254_Win32" id="{F48E91CD-70E7-4F52-ACA3-5DE13F8B57F2}" vid="{CC8DBDAC-B6C3-4EED-A273-01FE0152A4DF}"/>
    </a:ext>
  </a:extLst>
</a:theme>
</file>

<file path=ppt/theme/theme3.xml><?xml version="1.0" encoding="utf-8"?>
<a:theme xmlns:a="http://schemas.openxmlformats.org/drawingml/2006/main" name="KÄYTTÖ VAIN: Järjestölliset yhteiset tilaisuudet ja keskuksen sisäinen viestintä">
  <a:themeElements>
    <a:clrScheme name="Mukautettu 7">
      <a:dk1>
        <a:sysClr val="windowText" lastClr="000000"/>
      </a:dk1>
      <a:lt1>
        <a:sysClr val="window" lastClr="FFFFFF"/>
      </a:lt1>
      <a:dk2>
        <a:srgbClr val="00463E"/>
      </a:dk2>
      <a:lt2>
        <a:srgbClr val="E8E8E8"/>
      </a:lt2>
      <a:accent1>
        <a:srgbClr val="07B349"/>
      </a:accent1>
      <a:accent2>
        <a:srgbClr val="35B559"/>
      </a:accent2>
      <a:accent3>
        <a:srgbClr val="00463E"/>
      </a:accent3>
      <a:accent4>
        <a:srgbClr val="CBC495"/>
      </a:accent4>
      <a:accent5>
        <a:srgbClr val="DCE000"/>
      </a:accent5>
      <a:accent6>
        <a:srgbClr val="E48D4E"/>
      </a:accent6>
      <a:hlink>
        <a:srgbClr val="1176E5"/>
      </a:hlink>
      <a:folHlink>
        <a:srgbClr val="3CD88E"/>
      </a:folHlink>
    </a:clrScheme>
    <a:fontScheme name="Mukautettu 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49_TF16411254_Win32" id="{F48E91CD-70E7-4F52-ACA3-5DE13F8B57F2}" vid="{CC8DBDAC-B6C3-4EED-A273-01FE0152A4DF}"/>
    </a:ext>
  </a:extLst>
</a:theme>
</file>

<file path=ppt/theme/theme4.xml><?xml version="1.0" encoding="utf-8"?>
<a:theme xmlns:a="http://schemas.openxmlformats.org/drawingml/2006/main" name="MKN_brändisivuja">
  <a:themeElements>
    <a:clrScheme name="Mukautettu 3">
      <a:dk1>
        <a:sysClr val="windowText" lastClr="000000"/>
      </a:dk1>
      <a:lt1>
        <a:sysClr val="window" lastClr="FFFFFF"/>
      </a:lt1>
      <a:dk2>
        <a:srgbClr val="FF883E"/>
      </a:dk2>
      <a:lt2>
        <a:srgbClr val="E7E6E6"/>
      </a:lt2>
      <a:accent1>
        <a:srgbClr val="00B388"/>
      </a:accent1>
      <a:accent2>
        <a:srgbClr val="FF883E"/>
      </a:accent2>
      <a:accent3>
        <a:srgbClr val="C13A44"/>
      </a:accent3>
      <a:accent4>
        <a:srgbClr val="FF883E"/>
      </a:accent4>
      <a:accent5>
        <a:srgbClr val="FCCF61"/>
      </a:accent5>
      <a:accent6>
        <a:srgbClr val="FF883E"/>
      </a:accent6>
      <a:hlink>
        <a:srgbClr val="FF883E"/>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teema">
  <a:themeElements>
    <a:clrScheme name="Mukautettu 10">
      <a:dk1>
        <a:sysClr val="windowText" lastClr="000000"/>
      </a:dk1>
      <a:lt1>
        <a:sysClr val="window" lastClr="FFFFFF"/>
      </a:lt1>
      <a:dk2>
        <a:srgbClr val="00463E"/>
      </a:dk2>
      <a:lt2>
        <a:srgbClr val="E8E8E8"/>
      </a:lt2>
      <a:accent1>
        <a:srgbClr val="08C851"/>
      </a:accent1>
      <a:accent2>
        <a:srgbClr val="35B559"/>
      </a:accent2>
      <a:accent3>
        <a:srgbClr val="00544A"/>
      </a:accent3>
      <a:accent4>
        <a:srgbClr val="CBC495"/>
      </a:accent4>
      <a:accent5>
        <a:srgbClr val="DCE000"/>
      </a:accent5>
      <a:accent6>
        <a:srgbClr val="E48D4E"/>
      </a:accent6>
      <a:hlink>
        <a:srgbClr val="1176E5"/>
      </a:hlink>
      <a:folHlink>
        <a:srgbClr val="3CD8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49_TF16411254_Win32" id="{F48E91CD-70E7-4F52-ACA3-5DE13F8B57F2}" vid="{CC8DBDAC-B6C3-4EED-A273-01FE0152A4DF}"/>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C6AFC83-AE02-40B8-BC2C-6B2B88106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F98B39-7EBA-4823-84A5-26F47879986F}">
  <ds:schemaRefs>
    <ds:schemaRef ds:uri="http://schemas.microsoft.com/sharepoint/v3/contenttype/forms"/>
  </ds:schemaRefs>
</ds:datastoreItem>
</file>

<file path=customXml/itemProps3.xml><?xml version="1.0" encoding="utf-8"?>
<ds:datastoreItem xmlns:ds="http://schemas.openxmlformats.org/officeDocument/2006/customXml" ds:itemID="{45621FE4-3184-49E6-95AD-A045530002EF}">
  <ds:schemaRefs>
    <ds:schemaRef ds:uri="http://www.w3.org/XML/1998/namespace"/>
    <ds:schemaRef ds:uri="http://schemas.microsoft.com/sharepoint/v3"/>
    <ds:schemaRef ds:uri="http://schemas.microsoft.com/office/2006/documentManagement/types"/>
    <ds:schemaRef ds:uri="71af3243-3dd4-4a8d-8c0d-dd76da1f02a5"/>
    <ds:schemaRef ds:uri="http://purl.org/dc/dcmitype/"/>
    <ds:schemaRef ds:uri="230e9df3-be65-4c73-a93b-d1236ebd677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16c05727-aa75-4e4a-9b5f-8a80a1165891"/>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2967</TotalTime>
  <Words>3485</Words>
  <Application>Microsoft Office PowerPoint</Application>
  <PresentationFormat>Laajakuva</PresentationFormat>
  <Paragraphs>543</Paragraphs>
  <Slides>50</Slides>
  <Notes>13</Notes>
  <HiddenSlides>1</HiddenSlides>
  <MMClips>0</MMClips>
  <ScaleCrop>false</ScaleCrop>
  <HeadingPairs>
    <vt:vector size="6" baseType="variant">
      <vt:variant>
        <vt:lpstr>Käytetyt fontit</vt:lpstr>
      </vt:variant>
      <vt:variant>
        <vt:i4>7</vt:i4>
      </vt:variant>
      <vt:variant>
        <vt:lpstr>Teema</vt:lpstr>
      </vt:variant>
      <vt:variant>
        <vt:i4>5</vt:i4>
      </vt:variant>
      <vt:variant>
        <vt:lpstr>Dian otsikot</vt:lpstr>
      </vt:variant>
      <vt:variant>
        <vt:i4>50</vt:i4>
      </vt:variant>
    </vt:vector>
  </HeadingPairs>
  <TitlesOfParts>
    <vt:vector size="62" baseType="lpstr">
      <vt:lpstr>Aptos Narrow</vt:lpstr>
      <vt:lpstr>Arial</vt:lpstr>
      <vt:lpstr>Arial Black</vt:lpstr>
      <vt:lpstr>Calibri</vt:lpstr>
      <vt:lpstr>Segoe UI Light</vt:lpstr>
      <vt:lpstr>Times New Roman</vt:lpstr>
      <vt:lpstr>Wingdings</vt:lpstr>
      <vt:lpstr>Office-teema</vt:lpstr>
      <vt:lpstr>Erkois- ja lisäkalvopohjia esityksiin</vt:lpstr>
      <vt:lpstr>KÄYTTÖ VAIN: Järjestölliset yhteiset tilaisuudet ja keskuksen sisäinen viestintä</vt:lpstr>
      <vt:lpstr>MKN_brändisivuja</vt:lpstr>
      <vt:lpstr>1_Office-teema</vt:lpstr>
      <vt:lpstr>Viljelijätukikoulutus kevät 2026  Materiaali perustuu Ruokaviraston 3/2026 koulutuksiin</vt:lpstr>
      <vt:lpstr>PowerPoint-esitys</vt:lpstr>
      <vt:lpstr>Ehdollisuus</vt:lpstr>
      <vt:lpstr>PowerPoint-esitys</vt:lpstr>
      <vt:lpstr>Esimerkki monivuotisesta viljelykiertovaatimuksesta</vt:lpstr>
      <vt:lpstr>Esimerkki monivuotisesta viljelykiertovaatimuksesta</vt:lpstr>
      <vt:lpstr>Ehdollisuus</vt:lpstr>
      <vt:lpstr>Ehdollisuus</vt:lpstr>
      <vt:lpstr>Ehdollisuus</vt:lpstr>
      <vt:lpstr>PowerPoint-esitys</vt:lpstr>
      <vt:lpstr>Ekojärjestelmä</vt:lpstr>
      <vt:lpstr>Ekojärjestelmä   </vt:lpstr>
      <vt:lpstr>Ekojärjestelmä   </vt:lpstr>
      <vt:lpstr>Ekojärjestelmä   </vt:lpstr>
      <vt:lpstr>Ekojärjestelmä   </vt:lpstr>
      <vt:lpstr>Ympäristökorvaus</vt:lpstr>
      <vt:lpstr>Ympäristökorvaus, kertaus</vt:lpstr>
      <vt:lpstr>Ympäristökorvaus, kertaus</vt:lpstr>
      <vt:lpstr>Ympäristökorvaus</vt:lpstr>
      <vt:lpstr>Ympäristökorvaus</vt:lpstr>
      <vt:lpstr>Ympäristökorvaus</vt:lpstr>
      <vt:lpstr>Ympäristökorvaus</vt:lpstr>
      <vt:lpstr>Ympäristökorvaus, lohkokohtaiset toimenpiteet</vt:lpstr>
      <vt:lpstr>Ympäristökorvaus</vt:lpstr>
      <vt:lpstr>Ympäristökorvaus</vt:lpstr>
      <vt:lpstr>Luonnonhaittakorvaus 242e/ha ja kansalliset tuet</vt:lpstr>
      <vt:lpstr>Pohjoinen hehtaarituki 45-350e/ha</vt:lpstr>
      <vt:lpstr>Nuoret viljelijät</vt:lpstr>
      <vt:lpstr>PowerPoint-esitys</vt:lpstr>
      <vt:lpstr>Peltotukihaun aikataulu 2026</vt:lpstr>
      <vt:lpstr>Peltotukihakemus</vt:lpstr>
      <vt:lpstr>Tarkista lohkojen perustiedot</vt:lpstr>
      <vt:lpstr>Peltotukien haku 2026</vt:lpstr>
      <vt:lpstr>Peltotukien haku 2026</vt:lpstr>
      <vt:lpstr>Peltotukihaun muutosvaihe: tee muutokset tai peru tukia 1.10 mennessä</vt:lpstr>
      <vt:lpstr>PowerPoint-esitys</vt:lpstr>
      <vt:lpstr>PowerPoint-esitys</vt:lpstr>
      <vt:lpstr>Yleistä peltotuista</vt:lpstr>
      <vt:lpstr>PowerPoint-esitys</vt:lpstr>
      <vt:lpstr>Ruokaviraston sivut tutuiksi</vt:lpstr>
      <vt:lpstr>PowerPoint-esitys</vt:lpstr>
      <vt:lpstr>PowerPoint-esitys</vt:lpstr>
      <vt:lpstr>PowerPoint-esitys</vt:lpstr>
      <vt:lpstr>PowerPoint-esitys</vt:lpstr>
      <vt:lpstr>Kevään selvityspyynnöt</vt:lpstr>
      <vt:lpstr>PowerPoint-esitys</vt:lpstr>
      <vt:lpstr>Syysilmoituksen muutosvaihe</vt:lpstr>
      <vt:lpstr>Syysilmoituksen muutosvaihe</vt:lpstr>
      <vt:lpstr>Kasvipeitteisyyden satelliittiseurantaan liittyen on hyvä huomioida seuraavat määräajat: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otsikko</dc:title>
  <dc:creator>Birgitta Salminen</dc:creator>
  <cp:lastModifiedBy>Ruuska Sanna (Elinvoimakeskus)</cp:lastModifiedBy>
  <cp:revision>181</cp:revision>
  <dcterms:created xsi:type="dcterms:W3CDTF">2022-04-25T11:59:49Z</dcterms:created>
  <dcterms:modified xsi:type="dcterms:W3CDTF">2026-04-17T06:07:22Z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